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70" r:id="rId6"/>
    <p:sldId id="265" r:id="rId7"/>
    <p:sldId id="266" r:id="rId8"/>
    <p:sldId id="267" r:id="rId9"/>
    <p:sldId id="268" r:id="rId10"/>
    <p:sldId id="269" r:id="rId11"/>
    <p:sldId id="262" r:id="rId12"/>
    <p:sldId id="263" r:id="rId13"/>
    <p:sldId id="272" r:id="rId14"/>
    <p:sldId id="264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677" y="2404534"/>
            <a:ext cx="8948326" cy="1646302"/>
          </a:xfrm>
        </p:spPr>
        <p:txBody>
          <a:bodyPr/>
          <a:lstStyle/>
          <a:p>
            <a:r>
              <a:rPr lang="en-US"/>
              <a:t>One University Development Partners, LLC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Braddock District Land Use Committee Presentation </a:t>
            </a:r>
          </a:p>
          <a:p>
            <a:r>
              <a:rPr lang="en-US"/>
              <a:t>March 19, 2019</a:t>
            </a:r>
          </a:p>
        </p:txBody>
      </p:sp>
    </p:spTree>
    <p:extLst>
      <p:ext uri="{BB962C8B-B14F-4D97-AF65-F5344CB8AC3E}">
        <p14:creationId xmlns:p14="http://schemas.microsoft.com/office/powerpoint/2010/main" val="243197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26E18-4FD8-44D3-BC74-80FD543E0ED3}"/>
              </a:ext>
            </a:extLst>
          </p:cNvPr>
          <p:cNvSpPr/>
          <p:nvPr/>
        </p:nvSpPr>
        <p:spPr>
          <a:xfrm>
            <a:off x="169720" y="163513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Student Building – Section C3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74FAF-2B06-4A6F-BB5E-DA40A74F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0" y="895256"/>
            <a:ext cx="9610725" cy="3190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DA6414-3B0B-46BC-B773-0110318C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0" y="4448542"/>
            <a:ext cx="5151566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1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17" y="601249"/>
            <a:ext cx="46459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Recap of Proposed Vehicular Improvements 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Remove part of parking along southern side of University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Restripe EB approach to provide a dedicated right turn lane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Modify signal timing: right turn arrow in dedicated lane timed with NB and SB lefts on 123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Lengthen NB left turn lane on 123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Results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in overall delay at intersection during the AM and PM peaks over future condition without the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in eastbound University Drive delay queues during the AM and PM peak over future condition without the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496"/>
          <a:stretch/>
        </p:blipFill>
        <p:spPr>
          <a:xfrm>
            <a:off x="4816013" y="309114"/>
            <a:ext cx="7116907" cy="4750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9840" y="5730240"/>
            <a:ext cx="4484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Traffic study assumes all units are multifamily.</a:t>
            </a:r>
          </a:p>
        </p:txBody>
      </p:sp>
    </p:spTree>
    <p:extLst>
      <p:ext uri="{BB962C8B-B14F-4D97-AF65-F5344CB8AC3E}">
        <p14:creationId xmlns:p14="http://schemas.microsoft.com/office/powerpoint/2010/main" val="72702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93"/>
          <a:stretch/>
        </p:blipFill>
        <p:spPr>
          <a:xfrm>
            <a:off x="971828" y="295874"/>
            <a:ext cx="9650452" cy="63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31"/>
          <a:stretch/>
        </p:blipFill>
        <p:spPr>
          <a:xfrm>
            <a:off x="1007383" y="243839"/>
            <a:ext cx="9706337" cy="644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5709" y="8507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D068A-A994-4C18-9106-5762A3F5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454404"/>
            <a:ext cx="11372850" cy="61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1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99" y="474995"/>
            <a:ext cx="470300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Review of Application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Plan amendment and rezoning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10.84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Proposal for Affordable (Family and Senior) and Student housing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u="sng" dirty="0"/>
              <a:t>Review of Schedule</a:t>
            </a:r>
          </a:p>
          <a:p>
            <a:r>
              <a:rPr lang="en-US" sz="1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Oct. ‘18 - 	Community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Dec. ‘18 – 	Braddock Dist. LU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Jan. ‘19 – 	Community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Feb. ‘19 – 	Resubmitted rezoning application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March‘19 – 	Braddock Dist. LU Committee</a:t>
            </a:r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87233" y="199740"/>
            <a:ext cx="6104350" cy="395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098" y="4910994"/>
            <a:ext cx="7202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93713">
              <a:buFont typeface="Arial" panose="020B0604020202020204" pitchFamily="34" charset="0"/>
              <a:buChar char="•"/>
            </a:pPr>
            <a:r>
              <a:rPr lang="en-US" sz="1600"/>
              <a:t>April 3 –	 Staff report published for plan amendment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600"/>
              <a:t>April 5 – 	Resubmit rezoning application to staff</a:t>
            </a:r>
          </a:p>
          <a:p>
            <a:pPr marL="285750" indent="-285750" defTabSz="531813">
              <a:buFont typeface="Arial" panose="020B0604020202020204" pitchFamily="34" charset="0"/>
              <a:buChar char="•"/>
              <a:tabLst>
                <a:tab pos="1539875" algn="l"/>
              </a:tabLst>
            </a:pPr>
            <a:r>
              <a:rPr lang="en-US" sz="1600"/>
              <a:t>April 8 – 	Community meeting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600"/>
              <a:t>April 16 – 	Braddock District LU Committee on plan amendment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600"/>
              <a:t>April 24 – 	Planning Commission hearing on plan amendment</a:t>
            </a:r>
          </a:p>
          <a:p>
            <a:pPr marL="285750" indent="-285750" defTabSz="512763">
              <a:buFont typeface="Arial" panose="020B0604020202020204" pitchFamily="34" charset="0"/>
              <a:buChar char="•"/>
            </a:pPr>
            <a:r>
              <a:rPr lang="en-US" sz="1600"/>
              <a:t>May 21 – 	Board of Supervisors hearing on plan amendment</a:t>
            </a:r>
          </a:p>
          <a:p>
            <a:pPr marL="285750" indent="-285750" defTabSz="512763">
              <a:buFont typeface="Arial" panose="020B0604020202020204" pitchFamily="34" charset="0"/>
              <a:buChar char="•"/>
            </a:pPr>
            <a:r>
              <a:rPr lang="en-US" sz="1600"/>
              <a:t>July 10 – 	Planning Commission hearing on rezoning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0552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2A211-7930-485E-81F6-9B1CB1448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6"/>
          <a:stretch/>
        </p:blipFill>
        <p:spPr>
          <a:xfrm>
            <a:off x="278799" y="167326"/>
            <a:ext cx="6232053" cy="2924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4B9E4-1251-4AB7-AD66-4E12C6CA5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"/>
          <a:stretch/>
        </p:blipFill>
        <p:spPr>
          <a:xfrm>
            <a:off x="5400675" y="3225634"/>
            <a:ext cx="6654504" cy="3465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D064F-0BD4-46AD-BDB2-B3F7BD6464D2}"/>
              </a:ext>
            </a:extLst>
          </p:cNvPr>
          <p:cNvSpPr txBox="1"/>
          <p:nvPr/>
        </p:nvSpPr>
        <p:spPr>
          <a:xfrm>
            <a:off x="6510852" y="167326"/>
            <a:ext cx="2461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October 2018 Site Design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11308-5FC3-4B98-BC70-FF79F943BB41}"/>
              </a:ext>
            </a:extLst>
          </p:cNvPr>
          <p:cNvSpPr txBox="1"/>
          <p:nvPr/>
        </p:nvSpPr>
        <p:spPr>
          <a:xfrm>
            <a:off x="2641000" y="6382897"/>
            <a:ext cx="27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April 2019 Site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8C2DBB-883E-4F7F-AB72-0810461B70D1}"/>
              </a:ext>
            </a:extLst>
          </p:cNvPr>
          <p:cNvSpPr txBox="1"/>
          <p:nvPr/>
        </p:nvSpPr>
        <p:spPr>
          <a:xfrm>
            <a:off x="433988" y="3880936"/>
            <a:ext cx="447109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General Site Design Revisions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Complete redesign of parking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setbacks and undisturbed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Redesign and re-orientate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number of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Change site entrance locations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BEF100-0F6D-4588-80BA-CE7BFDC1F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"/>
          <a:stretch/>
        </p:blipFill>
        <p:spPr>
          <a:xfrm>
            <a:off x="145450" y="156009"/>
            <a:ext cx="5538658" cy="465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B027D-A7FC-40DC-ACD4-532A9BB51B11}"/>
              </a:ext>
            </a:extLst>
          </p:cNvPr>
          <p:cNvSpPr txBox="1"/>
          <p:nvPr/>
        </p:nvSpPr>
        <p:spPr>
          <a:xfrm>
            <a:off x="145450" y="4820938"/>
            <a:ext cx="531921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October 2018 Student Building Design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83’ Building Setback from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25’ Planted Buffer along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to 84’ Building Height from Average Grade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10’ Ox Road Building Setback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05089-8312-4F75-AF43-62DFA217C055}"/>
              </a:ext>
            </a:extLst>
          </p:cNvPr>
          <p:cNvSpPr txBox="1"/>
          <p:nvPr/>
        </p:nvSpPr>
        <p:spPr>
          <a:xfrm>
            <a:off x="5880867" y="4820938"/>
            <a:ext cx="61780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April 2019 Student Building Design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153’ Building Setback from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90’ Undisturbed Tree Preservation Buffer along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to 75’ Building Height from Average Grade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25’ Building Setback with Planted buffer along Ox Road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5EDF0-47AE-44D3-BE51-7E40ED02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5" b="4485"/>
          <a:stretch/>
        </p:blipFill>
        <p:spPr>
          <a:xfrm>
            <a:off x="5880867" y="156010"/>
            <a:ext cx="6165683" cy="46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502BB-161C-41F0-A378-2F93A8452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/>
          <a:stretch/>
        </p:blipFill>
        <p:spPr>
          <a:xfrm>
            <a:off x="205946" y="156010"/>
            <a:ext cx="5410396" cy="4579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B027D-A7FC-40DC-ACD4-532A9BB51B11}"/>
              </a:ext>
            </a:extLst>
          </p:cNvPr>
          <p:cNvSpPr txBox="1"/>
          <p:nvPr/>
        </p:nvSpPr>
        <p:spPr>
          <a:xfrm>
            <a:off x="205945" y="4830281"/>
            <a:ext cx="56264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October 2018 Affordable Buildings Design</a:t>
            </a:r>
          </a:p>
          <a:p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Parking and drive aisles located behind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25’ Planted Buffer along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 Story Senior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Family Building located in center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Disturbance of RPA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05089-8312-4F75-AF43-62DFA217C055}"/>
              </a:ext>
            </a:extLst>
          </p:cNvPr>
          <p:cNvSpPr txBox="1"/>
          <p:nvPr/>
        </p:nvSpPr>
        <p:spPr>
          <a:xfrm>
            <a:off x="5989176" y="4830281"/>
            <a:ext cx="60488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April 2019 Affordable Buildings Design</a:t>
            </a:r>
          </a:p>
          <a:p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Parking and drive aisles removed from behind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50’ Undisturbed Buffer along North Lot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Story Senior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Family Building flipped location with Senior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disturbance in RPA zone; Restoration proposed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FBD02-659A-4637-84AB-0A2DE682F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" b="3022"/>
          <a:stretch/>
        </p:blipFill>
        <p:spPr>
          <a:xfrm>
            <a:off x="5989176" y="156011"/>
            <a:ext cx="6048862" cy="45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43AA6-D384-4403-AD94-E11F6941B643}"/>
              </a:ext>
            </a:extLst>
          </p:cNvPr>
          <p:cNvSpPr/>
          <p:nvPr/>
        </p:nvSpPr>
        <p:spPr>
          <a:xfrm>
            <a:off x="169720" y="163513"/>
            <a:ext cx="3192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Family Building – Section AA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51D425-232B-4FC0-A756-10F06B10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707491"/>
            <a:ext cx="4878937" cy="2083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CDAE83-913B-485A-806C-841561F3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0" y="839981"/>
            <a:ext cx="10711600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26E18-4FD8-44D3-BC74-80FD543E0ED3}"/>
              </a:ext>
            </a:extLst>
          </p:cNvPr>
          <p:cNvSpPr/>
          <p:nvPr/>
        </p:nvSpPr>
        <p:spPr>
          <a:xfrm>
            <a:off x="169720" y="163513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Senior Building – Section BB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A9A3E-D2C6-4620-87A9-6B465223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9" y="789402"/>
            <a:ext cx="9763125" cy="3562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B06EA-300A-4C2E-A846-3C9CA050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9" y="4524375"/>
            <a:ext cx="5301217" cy="22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26E18-4FD8-44D3-BC74-80FD543E0ED3}"/>
              </a:ext>
            </a:extLst>
          </p:cNvPr>
          <p:cNvSpPr/>
          <p:nvPr/>
        </p:nvSpPr>
        <p:spPr>
          <a:xfrm>
            <a:off x="169720" y="163513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Student Building – Section C1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91B40-6504-4374-B201-6CA27150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0" y="911924"/>
            <a:ext cx="11439525" cy="312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DC58B-282E-4693-B5FB-2C0D0DBB5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0" y="4415203"/>
            <a:ext cx="5485470" cy="23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26E18-4FD8-44D3-BC74-80FD543E0ED3}"/>
              </a:ext>
            </a:extLst>
          </p:cNvPr>
          <p:cNvSpPr/>
          <p:nvPr/>
        </p:nvSpPr>
        <p:spPr>
          <a:xfrm>
            <a:off x="169720" y="163513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Student Building – Section C2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E609F-B2F0-4B04-824E-78022EDB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0" y="864299"/>
            <a:ext cx="10982325" cy="331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5B6B79-1AA5-4A82-9CF6-714440EBD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0" y="4510453"/>
            <a:ext cx="5249535" cy="22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40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ahoma"/>
        <a:font script="Arab" typeface="Tahoma"/>
        <a:font script="Hebr" typeface="Arial"/>
        <a:font script="Telu" typeface="Gautami"/>
        <a:font script="Ethi" typeface="Nyala"/>
        <a:font script="Jpan" typeface="メイリオ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方正姚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Trebuchet MS" panose="020B0603020202020204"/>
        <a:ea typeface=""/>
        <a:cs typeface=""/>
        <a:font script="Uigh" typeface="Microsoft Uighur"/>
        <a:font script="Beng" typeface="Vrinda"/>
        <a:font script="Thai" typeface="Iris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Tahoma"/>
        <a:font script="Hebr" typeface="Gisha"/>
        <a:font script="Telu" typeface="Gautami"/>
        <a:font script="Ethi" typeface="Nyala"/>
        <a:font script="Jpan" typeface="メイリオ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华文新魏"/>
        <a:font script="Guru" typeface="Raavi"/>
        <a:font script="Thaa" typeface="MV Boli"/>
        <a:font script="Cans" typeface="Euphemia"/>
        <a:font script="Hang" typeface="HY그래픽M"/>
        <a:font script="Syrc" typeface="Estrangelo Edessa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426</TotalTime>
  <Words>356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One University Development Partners, LLC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University Development Partners, LLC</dc:title>
  <dc:creator>Abbe Nelson</dc:creator>
  <cp:lastModifiedBy>Greenlief, Lori R.</cp:lastModifiedBy>
  <cp:revision>28</cp:revision>
  <cp:lastPrinted>2019-03-18T11:39:42Z</cp:lastPrinted>
  <dcterms:created xsi:type="dcterms:W3CDTF">2019-03-18T11:39:42Z</dcterms:created>
  <dcterms:modified xsi:type="dcterms:W3CDTF">2019-03-20T18:56:19Z</dcterms:modified>
</cp:coreProperties>
</file>