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4" r:id="rId2"/>
    <p:sldId id="265" r:id="rId3"/>
    <p:sldId id="307" r:id="rId4"/>
    <p:sldId id="300" r:id="rId5"/>
    <p:sldId id="266" r:id="rId6"/>
    <p:sldId id="303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304" r:id="rId16"/>
    <p:sldId id="276" r:id="rId17"/>
    <p:sldId id="277" r:id="rId18"/>
    <p:sldId id="278" r:id="rId19"/>
    <p:sldId id="263" r:id="rId20"/>
    <p:sldId id="279" r:id="rId21"/>
    <p:sldId id="280" r:id="rId22"/>
    <p:sldId id="281" r:id="rId23"/>
    <p:sldId id="259" r:id="rId24"/>
    <p:sldId id="305" r:id="rId25"/>
    <p:sldId id="282" r:id="rId26"/>
    <p:sldId id="283" r:id="rId27"/>
    <p:sldId id="284" r:id="rId28"/>
    <p:sldId id="257" r:id="rId29"/>
    <p:sldId id="285" r:id="rId30"/>
    <p:sldId id="301" r:id="rId31"/>
    <p:sldId id="286" r:id="rId32"/>
    <p:sldId id="287" r:id="rId33"/>
    <p:sldId id="288" r:id="rId34"/>
    <p:sldId id="289" r:id="rId35"/>
    <p:sldId id="302" r:id="rId36"/>
    <p:sldId id="306" r:id="rId37"/>
    <p:sldId id="290" r:id="rId38"/>
    <p:sldId id="291" r:id="rId39"/>
    <p:sldId id="292" r:id="rId40"/>
    <p:sldId id="293" r:id="rId41"/>
    <p:sldId id="308" r:id="rId42"/>
    <p:sldId id="294" r:id="rId43"/>
    <p:sldId id="295" r:id="rId44"/>
    <p:sldId id="260" r:id="rId45"/>
    <p:sldId id="296" r:id="rId46"/>
    <p:sldId id="298" r:id="rId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60DFE-BCF2-4AB6-AD83-AE2B135B0FF2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54285-3D87-4A24-85B4-6A726E177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654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D3616-D813-4CEF-9A02-BCDE6AD4868D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005E0-AA9B-4660-AB7D-90FF806CC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00626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8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1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7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483D-4023-43FA-A8DB-77F20FEE4E97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50CF-6F99-4CEA-89A5-E2200747BCF7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6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702C-3073-4437-AEAF-A5C13D1069B2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5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5A60-1735-4D78-BE2B-6F02429ABF42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3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280E-1878-4C14-9AEB-A4C8DF65BE87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7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73CE-08FC-4DF2-9B4F-C3A3FD0D82B6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A58E-EBDA-4FE1-AF08-4CFFF43536DA}" type="datetime1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4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D808-D81B-4490-B109-EB5BF06B91C4}" type="datetime1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64F99-F869-4A48-8ACC-E2D8B6FF674E}" type="datetime1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9BB8-1557-47E9-8077-543541D7FB49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4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8875F-3DD2-4A3F-9CAA-693D85C44B22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8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C3B33-B907-413A-B4AE-E43DA233C881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ATTACHMENT 1A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D6F3B-0DD7-490C-862E-AA5286B0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1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102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ZONE A – NORTH (181.33)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1023"/>
            <a:ext cx="10515600" cy="6853286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Criminal Justice Academy (2.6) - </a:t>
            </a:r>
            <a:r>
              <a:rPr lang="en-US" sz="1800" dirty="0" smtClean="0"/>
              <a:t>14601 Lee Rd, Chantilly, VA 20151</a:t>
            </a:r>
          </a:p>
          <a:p>
            <a:r>
              <a:rPr lang="en-US" sz="1800" b="1" dirty="0" smtClean="0"/>
              <a:t>Spring Vale Ave Path (0.26) – </a:t>
            </a:r>
            <a:r>
              <a:rPr lang="en-US" sz="1800" dirty="0" smtClean="0"/>
              <a:t>1410 Spring Vale Ave, McLean, VA 22101 </a:t>
            </a:r>
          </a:p>
          <a:p>
            <a:r>
              <a:rPr lang="en-US" sz="1800" b="1" dirty="0" err="1" smtClean="0"/>
              <a:t>Dranesville</a:t>
            </a:r>
            <a:r>
              <a:rPr lang="en-US" sz="1800" b="1" dirty="0" smtClean="0"/>
              <a:t> District Government Center (5.2) </a:t>
            </a:r>
            <a:r>
              <a:rPr lang="en-US" sz="1800" dirty="0" smtClean="0"/>
              <a:t>-1437 Balls Hill Rd, Mclean, VA 22101 </a:t>
            </a:r>
          </a:p>
          <a:p>
            <a:r>
              <a:rPr lang="en-US" sz="1800" b="1" dirty="0" smtClean="0"/>
              <a:t>Police Driving School / Police Firearms Training (55.15) – </a:t>
            </a:r>
            <a:r>
              <a:rPr lang="en-US" sz="1800" dirty="0" smtClean="0"/>
              <a:t>3725/3721 </a:t>
            </a:r>
            <a:r>
              <a:rPr lang="en-US" sz="1800" dirty="0" err="1" smtClean="0"/>
              <a:t>Stonecroft</a:t>
            </a:r>
            <a:r>
              <a:rPr lang="en-US" sz="1800" dirty="0" smtClean="0"/>
              <a:t> Blvd, Chantilly, VA 20151</a:t>
            </a:r>
          </a:p>
          <a:p>
            <a:r>
              <a:rPr lang="en-US" sz="1800" b="1" dirty="0" smtClean="0"/>
              <a:t>Sully District Government Center (6.8) </a:t>
            </a:r>
            <a:r>
              <a:rPr lang="en-US" sz="1800" dirty="0" smtClean="0"/>
              <a:t>- 4900 </a:t>
            </a:r>
            <a:r>
              <a:rPr lang="en-US" sz="1800" dirty="0" err="1" smtClean="0"/>
              <a:t>Stonecroft</a:t>
            </a:r>
            <a:r>
              <a:rPr lang="en-US" sz="1800" dirty="0" smtClean="0"/>
              <a:t> Blvd, Chantilly, VA 20151</a:t>
            </a:r>
          </a:p>
          <a:p>
            <a:r>
              <a:rPr lang="en-US" sz="1800" b="1" dirty="0" smtClean="0"/>
              <a:t>Herndon Connector Bus (.81) – </a:t>
            </a:r>
            <a:r>
              <a:rPr lang="en-US" sz="1800" dirty="0" smtClean="0"/>
              <a:t>270 Spring St, Herndon, VA 20170</a:t>
            </a:r>
          </a:p>
          <a:p>
            <a:r>
              <a:rPr lang="en-US" sz="1800" b="1" dirty="0" smtClean="0"/>
              <a:t>Dolley Madison Library (1.19) – </a:t>
            </a:r>
            <a:r>
              <a:rPr lang="en-US" sz="1800" dirty="0" smtClean="0"/>
              <a:t>1244 Oak Ridge Ave, McLean, VA 22101</a:t>
            </a:r>
          </a:p>
          <a:p>
            <a:r>
              <a:rPr lang="en-US" sz="1800" b="1" dirty="0" smtClean="0"/>
              <a:t>Great Falls Library (4.56) – </a:t>
            </a:r>
            <a:r>
              <a:rPr lang="en-US" sz="1800" dirty="0" smtClean="0"/>
              <a:t>9830 Georgetown Pike, Great Falls, VA 22066 </a:t>
            </a:r>
          </a:p>
          <a:p>
            <a:r>
              <a:rPr lang="en-US" sz="1800" b="1" dirty="0" smtClean="0"/>
              <a:t>Tyson’s </a:t>
            </a:r>
            <a:r>
              <a:rPr lang="en-US" sz="1800" b="1" dirty="0" err="1" smtClean="0"/>
              <a:t>Pimmit</a:t>
            </a:r>
            <a:r>
              <a:rPr lang="en-US" sz="1800" b="1" dirty="0" smtClean="0"/>
              <a:t> Library (2.11) – </a:t>
            </a:r>
            <a:r>
              <a:rPr lang="en-US" sz="1800" dirty="0" smtClean="0"/>
              <a:t>7584 Leesburg Pike, Falls Church, VA 22043</a:t>
            </a:r>
          </a:p>
          <a:p>
            <a:r>
              <a:rPr lang="en-US" sz="1800" b="1" dirty="0" smtClean="0"/>
              <a:t>Group Home (0.35) – </a:t>
            </a:r>
            <a:r>
              <a:rPr lang="en-US" sz="1800" dirty="0" smtClean="0"/>
              <a:t>1320 Ingleside Ave, McLean, VA 22101 </a:t>
            </a:r>
          </a:p>
          <a:p>
            <a:r>
              <a:rPr lang="en-US" sz="1800" b="1" dirty="0" smtClean="0"/>
              <a:t>Lot (0.11) – </a:t>
            </a:r>
            <a:r>
              <a:rPr lang="en-US" sz="1800" dirty="0" smtClean="0"/>
              <a:t>1447 </a:t>
            </a:r>
            <a:r>
              <a:rPr lang="en-US" sz="1800" dirty="0" err="1" smtClean="0"/>
              <a:t>Woodacre</a:t>
            </a:r>
            <a:r>
              <a:rPr lang="en-US" sz="1800" dirty="0" smtClean="0"/>
              <a:t> Dr., McLean, VA 22101</a:t>
            </a:r>
          </a:p>
          <a:p>
            <a:r>
              <a:rPr lang="en-US" sz="1800" b="1" dirty="0" smtClean="0"/>
              <a:t>Cut 6’ along sidewalk. (0.14) – </a:t>
            </a:r>
            <a:r>
              <a:rPr lang="en-US" sz="1800" dirty="0" err="1" smtClean="0"/>
              <a:t>Colshire</a:t>
            </a:r>
            <a:r>
              <a:rPr lang="en-US" sz="1800" dirty="0" smtClean="0"/>
              <a:t> Dr., Mclean, VA 22102</a:t>
            </a:r>
          </a:p>
          <a:p>
            <a:r>
              <a:rPr lang="en-US" sz="1800" b="1" dirty="0" smtClean="0"/>
              <a:t>Embry Rucker Shelter (0.36) – </a:t>
            </a:r>
            <a:r>
              <a:rPr lang="en-US" sz="1800" dirty="0" smtClean="0"/>
              <a:t>11975 Bowman Towne Dr., Reston, VA 20190\</a:t>
            </a:r>
          </a:p>
          <a:p>
            <a:r>
              <a:rPr lang="en-US" sz="1800" b="1" dirty="0" smtClean="0"/>
              <a:t>North County/Hunter Mill Government Center (8.06) </a:t>
            </a:r>
            <a:r>
              <a:rPr lang="en-US" sz="1800" dirty="0" smtClean="0"/>
              <a:t>– 1801 Cameron Glen </a:t>
            </a:r>
            <a:r>
              <a:rPr lang="en-US" sz="1800" dirty="0" err="1" smtClean="0"/>
              <a:t>Dr</a:t>
            </a:r>
            <a:r>
              <a:rPr lang="en-US" sz="1800" dirty="0" smtClean="0"/>
              <a:t>, Reston, VA 20190</a:t>
            </a:r>
          </a:p>
          <a:p>
            <a:r>
              <a:rPr lang="en-US" sz="1800" b="1" dirty="0" smtClean="0"/>
              <a:t>Reston Human Services (2.85) – </a:t>
            </a:r>
            <a:r>
              <a:rPr lang="en-US" sz="1800" dirty="0" smtClean="0"/>
              <a:t>1850 Cameron Glen Dr., Reston, VA 20190</a:t>
            </a:r>
          </a:p>
          <a:p>
            <a:r>
              <a:rPr lang="en-US" sz="1800" b="1" dirty="0" smtClean="0"/>
              <a:t>Reston Regional Library (1.44) – </a:t>
            </a:r>
            <a:r>
              <a:rPr lang="en-US" sz="1800" dirty="0" smtClean="0"/>
              <a:t>11925 Bowman Towne Dr., Reston, VA 20190</a:t>
            </a:r>
          </a:p>
          <a:p>
            <a:endParaRPr lang="en-US" sz="1800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09322" y="6504997"/>
            <a:ext cx="4114800" cy="235331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ATTACHMENT 1A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66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Tyson’s </a:t>
            </a:r>
            <a:r>
              <a:rPr lang="en-US" b="1" dirty="0" err="1" smtClean="0"/>
              <a:t>Pimmit</a:t>
            </a:r>
            <a:r>
              <a:rPr lang="en-US" b="1" dirty="0" smtClean="0"/>
              <a:t> Library (2.11) – </a:t>
            </a:r>
            <a:r>
              <a:rPr lang="en-US" dirty="0" smtClean="0"/>
              <a:t>7584 Leesburg Pike, Falls Church, VA 22043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36133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37342" y="6306532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8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Group Home (0.35) – </a:t>
            </a:r>
            <a:r>
              <a:rPr lang="en-US" dirty="0" smtClean="0"/>
              <a:t>1320 Ingleside Ave, McLean, VA 22101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38" y="1690688"/>
            <a:ext cx="10512061" cy="501177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46649" y="633262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2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Lot (0.11) – </a:t>
            </a:r>
            <a:r>
              <a:rPr lang="en-US" dirty="0" smtClean="0"/>
              <a:t>1447 </a:t>
            </a:r>
            <a:r>
              <a:rPr lang="en-US" dirty="0" err="1" smtClean="0"/>
              <a:t>Woodacre</a:t>
            </a:r>
            <a:r>
              <a:rPr lang="en-US" dirty="0" smtClean="0"/>
              <a:t> </a:t>
            </a:r>
            <a:r>
              <a:rPr lang="en-US" dirty="0" err="1" smtClean="0"/>
              <a:t>Dr</a:t>
            </a:r>
            <a:r>
              <a:rPr lang="en-US" dirty="0" smtClean="0"/>
              <a:t>, McLean, VA 22101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56181"/>
            <a:ext cx="10515599" cy="610856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93784" y="6299625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78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Cut 6’ along sidewalk. (0.14) – </a:t>
            </a:r>
            <a:r>
              <a:rPr lang="en-US" dirty="0" err="1" smtClean="0"/>
              <a:t>Colshire</a:t>
            </a:r>
            <a:r>
              <a:rPr lang="en-US" dirty="0" smtClean="0"/>
              <a:t> </a:t>
            </a:r>
            <a:r>
              <a:rPr lang="en-US" dirty="0" err="1" smtClean="0"/>
              <a:t>Dr</a:t>
            </a:r>
            <a:r>
              <a:rPr lang="en-US" dirty="0" smtClean="0"/>
              <a:t>, Mclean, VA 22102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12363"/>
            <a:ext cx="10515599" cy="550525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52382" y="6252491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1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Embry Rucker Shelter (0.36) – </a:t>
            </a:r>
            <a:r>
              <a:rPr lang="en-US" dirty="0" smtClean="0"/>
              <a:t>11975 Bowman Towne </a:t>
            </a:r>
            <a:r>
              <a:rPr lang="en-US" dirty="0" err="1" smtClean="0"/>
              <a:t>Dr</a:t>
            </a:r>
            <a:r>
              <a:rPr lang="en-US" dirty="0" smtClean="0"/>
              <a:t>, Reston, VA 20190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6887"/>
            <a:ext cx="10515599" cy="531671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80661" y="6318479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81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North County/Hunter Mill Government Center </a:t>
            </a:r>
            <a:r>
              <a:rPr lang="en-US" b="1" dirty="0" smtClean="0"/>
              <a:t>(8.06) </a:t>
            </a:r>
            <a:r>
              <a:rPr lang="en-US" dirty="0" smtClean="0"/>
              <a:t>– </a:t>
            </a:r>
            <a:r>
              <a:rPr lang="en-US" dirty="0"/>
              <a:t>1801 Cameron Glen </a:t>
            </a:r>
            <a:r>
              <a:rPr lang="en-US" dirty="0" err="1"/>
              <a:t>Dr</a:t>
            </a:r>
            <a:r>
              <a:rPr lang="en-US" dirty="0"/>
              <a:t>, Reston, VA 20190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3704"/>
            <a:ext cx="10515600" cy="510932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403210" y="6370328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3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Reston Human Services (2.85) – </a:t>
            </a:r>
            <a:r>
              <a:rPr lang="en-US" dirty="0" smtClean="0"/>
              <a:t>1850 Cameron Glen </a:t>
            </a:r>
            <a:r>
              <a:rPr lang="en-US" dirty="0" err="1" smtClean="0"/>
              <a:t>Dr</a:t>
            </a:r>
            <a:r>
              <a:rPr lang="en-US" dirty="0" smtClean="0"/>
              <a:t>, Reston, VA 20190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40644"/>
            <a:ext cx="10515600" cy="551468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90088" y="6290199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38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Reston Regional Library (1.44) – </a:t>
            </a:r>
            <a:r>
              <a:rPr lang="en-US" dirty="0" smtClean="0"/>
              <a:t>11925 Bowman Towne Dr., Reston, VA 20190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282046"/>
            <a:ext cx="10515600" cy="543926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76588" y="6196094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44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ZONE A – NORTH (Continued) 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300" b="1" dirty="0" smtClean="0"/>
              <a:t>Centreville Library (2.57) </a:t>
            </a:r>
            <a:r>
              <a:rPr lang="en-US" sz="2300" dirty="0" smtClean="0"/>
              <a:t>– 14200 St. </a:t>
            </a:r>
            <a:r>
              <a:rPr lang="en-US" sz="2300" dirty="0" err="1" smtClean="0"/>
              <a:t>Germain</a:t>
            </a:r>
            <a:r>
              <a:rPr lang="en-US" sz="2300" dirty="0" smtClean="0"/>
              <a:t> </a:t>
            </a:r>
            <a:r>
              <a:rPr lang="en-US" sz="2300" dirty="0" err="1" smtClean="0"/>
              <a:t>Dr</a:t>
            </a:r>
            <a:r>
              <a:rPr lang="en-US" sz="2300" dirty="0" smtClean="0"/>
              <a:t>, Centreville, VA 20121</a:t>
            </a:r>
          </a:p>
          <a:p>
            <a:r>
              <a:rPr lang="en-US" sz="2300" b="1" dirty="0" smtClean="0"/>
              <a:t>Chantilly Library (5.85) </a:t>
            </a:r>
            <a:r>
              <a:rPr lang="en-US" sz="2300" dirty="0" smtClean="0"/>
              <a:t>– 4000 </a:t>
            </a:r>
            <a:r>
              <a:rPr lang="en-US" sz="2300" dirty="0" err="1" smtClean="0"/>
              <a:t>Stringfellow</a:t>
            </a:r>
            <a:r>
              <a:rPr lang="en-US" sz="2300" dirty="0" smtClean="0"/>
              <a:t> Rd, Chantilly, VA 20151</a:t>
            </a:r>
          </a:p>
          <a:p>
            <a:r>
              <a:rPr lang="en-US" sz="2300" b="1" dirty="0" smtClean="0"/>
              <a:t>Cornerstone / New Beginnings (1.95) – </a:t>
            </a:r>
            <a:r>
              <a:rPr lang="en-US" sz="2300" dirty="0" smtClean="0"/>
              <a:t>4211 </a:t>
            </a:r>
            <a:r>
              <a:rPr lang="en-US" sz="2300" dirty="0" err="1" smtClean="0"/>
              <a:t>Walney</a:t>
            </a:r>
            <a:r>
              <a:rPr lang="en-US" sz="2300" dirty="0" smtClean="0"/>
              <a:t> Rd, Chantilly, VA 20151 </a:t>
            </a:r>
          </a:p>
          <a:p>
            <a:r>
              <a:rPr lang="en-US" sz="2300" b="1" dirty="0" smtClean="0"/>
              <a:t>Fair Oaks Police &amp; Fire (1.08) – </a:t>
            </a:r>
            <a:r>
              <a:rPr lang="en-US" sz="2300" dirty="0" smtClean="0"/>
              <a:t>12300 Lee Jackson Memorial HWY, Fairfax, VA 22033</a:t>
            </a:r>
          </a:p>
          <a:p>
            <a:r>
              <a:rPr lang="en-US" sz="2300" b="1" dirty="0" smtClean="0"/>
              <a:t>Boys Probation (0.92) - </a:t>
            </a:r>
            <a:r>
              <a:rPr lang="en-US" sz="2300" dirty="0" smtClean="0"/>
              <a:t>4410 Shirley Gate Rd, Fairfax, VA 22030</a:t>
            </a:r>
          </a:p>
          <a:p>
            <a:r>
              <a:rPr lang="en-US" sz="2300" b="1" dirty="0" smtClean="0"/>
              <a:t>Kate Hanley Shelter (2) – </a:t>
            </a:r>
            <a:r>
              <a:rPr lang="en-US" sz="2300" dirty="0" smtClean="0"/>
              <a:t>12970 Katherine Hanley Ct, Fairfax, VA 22030</a:t>
            </a:r>
          </a:p>
          <a:p>
            <a:r>
              <a:rPr lang="en-US" sz="2300" b="1" dirty="0" smtClean="0"/>
              <a:t>Fairfax City Library (0.5) – </a:t>
            </a:r>
            <a:r>
              <a:rPr lang="en-US" sz="2300" dirty="0" smtClean="0"/>
              <a:t>10360 North St., Fairfax, VA 22030</a:t>
            </a:r>
          </a:p>
          <a:p>
            <a:r>
              <a:rPr lang="en-US" sz="2300" b="1" dirty="0" smtClean="0"/>
              <a:t>Girls Probation House (0.71) – </a:t>
            </a:r>
            <a:r>
              <a:rPr lang="en-US" sz="2300" dirty="0" smtClean="0"/>
              <a:t>12720 Lee HWY, Fairfax, VA 22030</a:t>
            </a:r>
          </a:p>
          <a:p>
            <a:r>
              <a:rPr lang="en-US" sz="2300" b="1" dirty="0" smtClean="0"/>
              <a:t>Stevenson Place (0.53) – </a:t>
            </a:r>
            <a:r>
              <a:rPr lang="en-US" sz="2300" dirty="0" smtClean="0"/>
              <a:t>4113 Stevenson St., Fairfax, VA 22030</a:t>
            </a:r>
          </a:p>
          <a:p>
            <a:r>
              <a:rPr lang="en-US" sz="2300" b="1" dirty="0" smtClean="0"/>
              <a:t>Jermantown Garage (2.3) - </a:t>
            </a:r>
            <a:r>
              <a:rPr lang="en-US" sz="2300" dirty="0" smtClean="0"/>
              <a:t>3609 Jermantown Rd, Fairfax, VA 22030</a:t>
            </a:r>
          </a:p>
          <a:p>
            <a:r>
              <a:rPr lang="en-US" sz="2300" b="1" dirty="0" smtClean="0"/>
              <a:t>Joseph &amp; Belle Willard/</a:t>
            </a:r>
            <a:r>
              <a:rPr lang="en-US" sz="2300" b="1" dirty="0" err="1" smtClean="0"/>
              <a:t>Gorgenson</a:t>
            </a:r>
            <a:r>
              <a:rPr lang="en-US" sz="2300" b="1" dirty="0" smtClean="0"/>
              <a:t> Lab (1.4) – </a:t>
            </a:r>
            <a:r>
              <a:rPr lang="en-US" sz="2300" dirty="0" smtClean="0"/>
              <a:t>3750 Old Lee Highway, Fairfax, VA 22030</a:t>
            </a:r>
          </a:p>
          <a:p>
            <a:r>
              <a:rPr lang="en-US" sz="2300" b="1" dirty="0" smtClean="0"/>
              <a:t>Providence District Government Center (2.2) </a:t>
            </a:r>
            <a:r>
              <a:rPr lang="en-US" sz="2300" dirty="0" smtClean="0"/>
              <a:t>– 3001 </a:t>
            </a:r>
            <a:r>
              <a:rPr lang="en-US" sz="2300" dirty="0" err="1" smtClean="0"/>
              <a:t>Vaden</a:t>
            </a:r>
            <a:r>
              <a:rPr lang="en-US" sz="2300" dirty="0" smtClean="0"/>
              <a:t> </a:t>
            </a:r>
            <a:r>
              <a:rPr lang="en-US" sz="2300" dirty="0" err="1" smtClean="0"/>
              <a:t>Dr</a:t>
            </a:r>
            <a:r>
              <a:rPr lang="en-US" sz="2300" dirty="0" smtClean="0"/>
              <a:t>, Fairfax, VA 22031</a:t>
            </a:r>
          </a:p>
          <a:p>
            <a:endParaRPr lang="en-US" sz="23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78245" y="6492875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ATTACHMENT 1A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75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21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Centreville Library (2.57) -</a:t>
            </a:r>
            <a:r>
              <a:rPr lang="en-US" sz="2800" dirty="0" smtClean="0"/>
              <a:t>14200 St. </a:t>
            </a:r>
            <a:r>
              <a:rPr lang="en-US" sz="2800" dirty="0" err="1" smtClean="0"/>
              <a:t>Germain</a:t>
            </a:r>
            <a:r>
              <a:rPr lang="en-US" sz="2800" dirty="0" smtClean="0"/>
              <a:t> </a:t>
            </a:r>
            <a:r>
              <a:rPr lang="en-US" sz="2800" dirty="0" err="1" smtClean="0"/>
              <a:t>Dr</a:t>
            </a:r>
            <a:r>
              <a:rPr lang="en-US" sz="2800" dirty="0" smtClean="0"/>
              <a:t>, Centreville, VA 20121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0590"/>
            <a:ext cx="10515601" cy="546129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10601" y="615351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Criminal Justice Academy (2.6) - </a:t>
            </a:r>
            <a:r>
              <a:rPr lang="en-US" dirty="0" smtClean="0"/>
              <a:t>14601 Lee Rd, Chantilly, VA 20151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93888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78104" y="6820292"/>
            <a:ext cx="4605779" cy="42892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38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Chantilly Library (5.85) </a:t>
            </a:r>
            <a:r>
              <a:rPr lang="en-US" dirty="0" smtClean="0"/>
              <a:t>– 4000 </a:t>
            </a:r>
            <a:r>
              <a:rPr lang="en-US" dirty="0" err="1" smtClean="0"/>
              <a:t>Stringfellow</a:t>
            </a:r>
            <a:r>
              <a:rPr lang="en-US" dirty="0" smtClean="0"/>
              <a:t> Rd, Chantilly, VA 20151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40155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67540" y="634676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2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06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Cornerstone / New Beginnings (1.95) – </a:t>
            </a:r>
            <a:r>
              <a:rPr lang="en-US" dirty="0" smtClean="0"/>
              <a:t>4211 </a:t>
            </a:r>
            <a:r>
              <a:rPr lang="en-US" dirty="0" err="1" smtClean="0"/>
              <a:t>Walney</a:t>
            </a:r>
            <a:r>
              <a:rPr lang="en-US" dirty="0" smtClean="0"/>
              <a:t> Rd, Chantilly, VA 20151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63193"/>
            <a:ext cx="10515600" cy="522968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77347" y="6040389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Fair Oaks Police &amp; Fire (1.08) – </a:t>
            </a:r>
            <a:r>
              <a:rPr lang="en-US" dirty="0" smtClean="0"/>
              <a:t>12300 Lee Jackson Memorial HWY, Fairfax, VA 22033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0528"/>
            <a:ext cx="10515600" cy="508422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18368" y="6216977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42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indent="-342900"/>
            <a:r>
              <a:rPr lang="en-US" b="1" dirty="0" smtClean="0"/>
              <a:t>Boys Probation (.92) - </a:t>
            </a:r>
            <a:r>
              <a:rPr lang="en-US" dirty="0" smtClean="0"/>
              <a:t>4410 Shirley Gate Rd, Fairfax, VA 22030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503237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52382" y="6420913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61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8668"/>
            <a:ext cx="10515600" cy="6820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Kate Hanley </a:t>
            </a:r>
            <a:r>
              <a:rPr lang="en-US" b="1" dirty="0" smtClean="0"/>
              <a:t>Shelter (2) </a:t>
            </a:r>
            <a:r>
              <a:rPr lang="en-US" b="1" dirty="0"/>
              <a:t>– </a:t>
            </a:r>
            <a:r>
              <a:rPr lang="en-US" dirty="0"/>
              <a:t>12970 Katherine Hanley Ct, Fairfax, VA 22030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90511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86014" y="6365614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Fairfax City Library (0.5) – </a:t>
            </a:r>
            <a:r>
              <a:rPr lang="en-US" dirty="0" smtClean="0"/>
              <a:t>10360 North St., Fairfax, VA 22030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489585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93784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25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Girls Probation House (0.71) – </a:t>
            </a:r>
            <a:r>
              <a:rPr lang="en-US" dirty="0" smtClean="0"/>
              <a:t>12720 Lee HWY, Fairfax, VA 22030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8958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488052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ATTACHMENT 1A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40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Stevenson Place (0.53) – </a:t>
            </a:r>
            <a:r>
              <a:rPr lang="en-US" dirty="0" smtClean="0"/>
              <a:t>4113 Stevenson St., Fairfax, VA 22030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503237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91747" y="6492875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76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Jermantown Garage (2.3) - </a:t>
            </a:r>
            <a:r>
              <a:rPr lang="en-US" dirty="0" smtClean="0"/>
              <a:t>3609 Jermantown Rd, Fairfax, VA 22030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21409"/>
            <a:ext cx="9791687" cy="510006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715053" y="6356349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51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Joseph &amp; Belle Willard/</a:t>
            </a:r>
            <a:r>
              <a:rPr lang="en-US" b="1" dirty="0" err="1"/>
              <a:t>Gorgenson</a:t>
            </a:r>
            <a:r>
              <a:rPr lang="en-US" b="1" dirty="0"/>
              <a:t> Lab (1.4) –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3750 Old Lee Highway, Fairfax, VA 22030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7142"/>
            <a:ext cx="10515600" cy="526015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29453" y="6309216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28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7549"/>
            <a:ext cx="10515600" cy="75313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Spring Vale Ave Path (0.26) – </a:t>
            </a:r>
            <a:r>
              <a:rPr lang="en-US" dirty="0"/>
              <a:t>1410 Spring Vale Ave, McLean, VA 22101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78352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24402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50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Providence District Government Center (2.2) </a:t>
            </a:r>
            <a:r>
              <a:rPr lang="en-US" dirty="0"/>
              <a:t>– 3001 </a:t>
            </a:r>
            <a:r>
              <a:rPr lang="en-US" dirty="0" err="1"/>
              <a:t>Vaden</a:t>
            </a:r>
            <a:r>
              <a:rPr lang="en-US" dirty="0"/>
              <a:t> </a:t>
            </a:r>
            <a:r>
              <a:rPr lang="en-US" dirty="0" err="1"/>
              <a:t>Dr</a:t>
            </a:r>
            <a:r>
              <a:rPr lang="en-US" dirty="0"/>
              <a:t>, Fairfax, VA 22031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8289"/>
            <a:ext cx="10515599" cy="524146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82319" y="638463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4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ZONE A – NORTH (Continued)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2566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James Lee Community Center (7.25) – </a:t>
            </a:r>
            <a:r>
              <a:rPr lang="en-US" dirty="0" smtClean="0"/>
              <a:t>2855 Annandale Rd., Falls Church, VA 22042</a:t>
            </a:r>
          </a:p>
          <a:p>
            <a:r>
              <a:rPr lang="en-US" b="1" dirty="0" smtClean="0"/>
              <a:t>School Ln. Parcel (0.47) – </a:t>
            </a:r>
            <a:r>
              <a:rPr lang="en-US" dirty="0" smtClean="0"/>
              <a:t>2901 Annandale Rd., Falls Church, VA 22042</a:t>
            </a:r>
          </a:p>
          <a:p>
            <a:r>
              <a:rPr lang="en-US" b="1" dirty="0" smtClean="0"/>
              <a:t>Kings Park Library / Braddock District Supervisor (0.97) – </a:t>
            </a:r>
            <a:r>
              <a:rPr lang="en-US" dirty="0" smtClean="0"/>
              <a:t>9000 Burke Lake Rd., Burke, VA 22015</a:t>
            </a:r>
          </a:p>
          <a:p>
            <a:r>
              <a:rPr lang="en-US" b="1" dirty="0" smtClean="0"/>
              <a:t>Springfield District Government Center (8.5) </a:t>
            </a:r>
            <a:r>
              <a:rPr lang="en-US" dirty="0" smtClean="0"/>
              <a:t>– 6140 Rolling Rd, Springfield, VA 22152 </a:t>
            </a:r>
          </a:p>
          <a:p>
            <a:r>
              <a:rPr lang="en-US" b="1" dirty="0" smtClean="0"/>
              <a:t>Connector Trail to W&amp;OD Trail (0.2) – </a:t>
            </a:r>
            <a:r>
              <a:rPr lang="en-US" dirty="0" smtClean="0"/>
              <a:t>(Closest Address) 20304 Jackson PKWY, Vienna, VA 22180 </a:t>
            </a:r>
          </a:p>
          <a:p>
            <a:r>
              <a:rPr lang="en-US" b="1" dirty="0" smtClean="0"/>
              <a:t>Patrick Henry Library (0.33) – </a:t>
            </a:r>
            <a:r>
              <a:rPr lang="en-US" dirty="0" smtClean="0"/>
              <a:t>101 Maple Ave E, Vienna, VA 22180</a:t>
            </a:r>
          </a:p>
          <a:p>
            <a:r>
              <a:rPr lang="en-US" b="1" dirty="0" smtClean="0"/>
              <a:t>Pohick Library (1.57) – </a:t>
            </a:r>
            <a:r>
              <a:rPr lang="en-US" dirty="0" smtClean="0"/>
              <a:t>6450 </a:t>
            </a:r>
            <a:r>
              <a:rPr lang="en-US" dirty="0" err="1" smtClean="0"/>
              <a:t>Sydenstricker</a:t>
            </a:r>
            <a:r>
              <a:rPr lang="en-US" dirty="0" smtClean="0"/>
              <a:t> Road, Burke, VA 22015</a:t>
            </a:r>
          </a:p>
          <a:p>
            <a:r>
              <a:rPr lang="en-US" b="1" dirty="0" smtClean="0"/>
              <a:t>Police K-9 Training (10.46) – </a:t>
            </a:r>
            <a:r>
              <a:rPr lang="en-US" dirty="0" smtClean="0"/>
              <a:t>5755 </a:t>
            </a:r>
            <a:r>
              <a:rPr lang="en-US" dirty="0" err="1" smtClean="0"/>
              <a:t>Revercomb</a:t>
            </a:r>
            <a:r>
              <a:rPr lang="en-US" dirty="0" smtClean="0"/>
              <a:t> Ct., Fairfax, VA 22030</a:t>
            </a:r>
          </a:p>
          <a:p>
            <a:r>
              <a:rPr lang="en-US" b="1" dirty="0" smtClean="0"/>
              <a:t>Thomas Jefferson Library (1.12) –</a:t>
            </a:r>
            <a:r>
              <a:rPr lang="en-US" dirty="0" smtClean="0"/>
              <a:t> 7415 Arlington Blvd, Falls Church, VA 22042</a:t>
            </a:r>
          </a:p>
          <a:p>
            <a:r>
              <a:rPr lang="en-US" b="1" dirty="0" smtClean="0"/>
              <a:t>Merrifield Center (2.5) – </a:t>
            </a:r>
            <a:r>
              <a:rPr lang="en-US" dirty="0" smtClean="0"/>
              <a:t>8221 Willow Oaks Corporate Dr., Fairfax, VA 22031</a:t>
            </a:r>
          </a:p>
          <a:p>
            <a:r>
              <a:rPr lang="en-US" b="1" dirty="0" smtClean="0"/>
              <a:t>Mott Community Center (1.28) – </a:t>
            </a:r>
            <a:r>
              <a:rPr lang="en-US" dirty="0" smtClean="0"/>
              <a:t>12111 Braddock Rd., Fairfax, VA 22030 </a:t>
            </a:r>
          </a:p>
          <a:p>
            <a:r>
              <a:rPr lang="en-US" b="1" dirty="0" smtClean="0"/>
              <a:t>Donegal Ln. (2.49) – Lots 1-14 &amp; 60-66 – </a:t>
            </a:r>
            <a:r>
              <a:rPr lang="en-US" dirty="0" smtClean="0"/>
              <a:t>(Nearest Address) 7915 Donegal Ln., Springfield, VA</a:t>
            </a:r>
          </a:p>
          <a:p>
            <a:r>
              <a:rPr lang="en-US" b="1" dirty="0"/>
              <a:t>Burke Centre Library (6.5) - </a:t>
            </a:r>
            <a:r>
              <a:rPr lang="en-US" dirty="0"/>
              <a:t>5935 Fred Oak Rd, Burke, VA 22015</a:t>
            </a:r>
            <a:endParaRPr lang="en-US" dirty="0" smtClean="0"/>
          </a:p>
          <a:p>
            <a:r>
              <a:rPr lang="en-US" b="1" dirty="0" smtClean="0"/>
              <a:t>Oakton Library (2.5) – </a:t>
            </a:r>
            <a:r>
              <a:rPr lang="en-US" dirty="0" smtClean="0"/>
              <a:t>10304 </a:t>
            </a:r>
            <a:r>
              <a:rPr lang="en-US" dirty="0" err="1" smtClean="0"/>
              <a:t>Lynnhaven</a:t>
            </a:r>
            <a:r>
              <a:rPr lang="en-US" dirty="0" smtClean="0"/>
              <a:t> Pl., Oakton,</a:t>
            </a:r>
            <a:r>
              <a:rPr lang="en-US" dirty="0"/>
              <a:t> VA 22124 </a:t>
            </a:r>
            <a:endParaRPr lang="en-US" dirty="0" smtClean="0"/>
          </a:p>
          <a:p>
            <a:r>
              <a:rPr lang="en-US" b="1" dirty="0" smtClean="0"/>
              <a:t>South Gate Community Center (2.4) – </a:t>
            </a:r>
            <a:r>
              <a:rPr lang="en-US" dirty="0" smtClean="0"/>
              <a:t>12125 </a:t>
            </a:r>
            <a:r>
              <a:rPr lang="en-US" dirty="0" err="1" smtClean="0"/>
              <a:t>Pinecrest</a:t>
            </a:r>
            <a:r>
              <a:rPr lang="en-US" dirty="0" smtClean="0"/>
              <a:t> Rd., Reston, VA 20191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27796" y="6492875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ATTACHMENT 1A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James Lee Community Center </a:t>
            </a:r>
            <a:r>
              <a:rPr lang="en-US" b="1" dirty="0" smtClean="0"/>
              <a:t>(7.25) – </a:t>
            </a:r>
            <a:r>
              <a:rPr lang="en-US" dirty="0"/>
              <a:t>2855 Annandale Rd., Falls Church, VA 22042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82969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422064" y="6243065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59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School Ln. Parcel (0.47) – </a:t>
            </a:r>
            <a:r>
              <a:rPr lang="en-US" dirty="0"/>
              <a:t>2901 Annandale Rd., Falls Church, VA 22042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9753"/>
            <a:ext cx="10515600" cy="542983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35185" y="6290362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67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Kings Park Library / </a:t>
            </a:r>
            <a:r>
              <a:rPr lang="en-US" b="1" smtClean="0"/>
              <a:t>Braddock District </a:t>
            </a:r>
            <a:r>
              <a:rPr lang="en-US" b="1" dirty="0"/>
              <a:t>Supervisor (0.97) – </a:t>
            </a:r>
            <a:r>
              <a:rPr lang="en-US" dirty="0"/>
              <a:t>9000 Burke Lake Rd., Burke, VA 22015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4111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06906" y="5894437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04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Springfield District Government Center (8.5) </a:t>
            </a:r>
            <a:r>
              <a:rPr lang="en-US" dirty="0"/>
              <a:t>– 6140 Rolling Rd, Springfield, VA 22152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6888"/>
            <a:ext cx="10515600" cy="531688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469956" y="6318643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7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6948"/>
            <a:ext cx="10515600" cy="653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Connector Trail to W&amp;OD Trail </a:t>
            </a:r>
            <a:r>
              <a:rPr lang="en-US" b="1" dirty="0" smtClean="0"/>
              <a:t>(0.2) – </a:t>
            </a:r>
            <a:r>
              <a:rPr lang="en-US" dirty="0"/>
              <a:t>(Closest Address) 20304 Jackson PKWY, Vienna, VA 22180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9333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57734" y="6393894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76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Patrick Henry Library (0.33) – </a:t>
            </a:r>
            <a:r>
              <a:rPr lang="en-US" dirty="0"/>
              <a:t>101 Maple Ave E, Vienna, VA 22180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0900"/>
            <a:ext cx="10515599" cy="545811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67160" y="6393894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68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Pohick Library (1.57) – </a:t>
            </a:r>
            <a:r>
              <a:rPr lang="en-US" dirty="0"/>
              <a:t>6450 </a:t>
            </a:r>
            <a:r>
              <a:rPr lang="en-US" dirty="0" err="1"/>
              <a:t>Sydenstricker</a:t>
            </a:r>
            <a:r>
              <a:rPr lang="en-US" dirty="0"/>
              <a:t> Road, Burke, VA 22015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11508"/>
            <a:ext cx="10515600" cy="556652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25758" y="6412911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51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Police K-9 Training (10.46) – </a:t>
            </a:r>
            <a:r>
              <a:rPr lang="en-US" dirty="0"/>
              <a:t>5755 </a:t>
            </a:r>
            <a:r>
              <a:rPr lang="en-US" dirty="0" err="1"/>
              <a:t>Revercomb</a:t>
            </a:r>
            <a:r>
              <a:rPr lang="en-US" dirty="0"/>
              <a:t> Ct., Fairfax, VA 22030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0899"/>
            <a:ext cx="10515600" cy="542057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44612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9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/>
              <a:t>Dransville</a:t>
            </a:r>
            <a:r>
              <a:rPr lang="en-US" sz="4000" b="1" dirty="0" smtClean="0"/>
              <a:t> District Government Center (5.2)- </a:t>
            </a:r>
            <a:r>
              <a:rPr lang="en-US" sz="4000" dirty="0" smtClean="0"/>
              <a:t>1437 Balls Hill Rd, Mclean, VA 22101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08881"/>
            <a:ext cx="10515600" cy="50526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236714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35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Thomas Jefferson Library (1.12) –</a:t>
            </a:r>
            <a:r>
              <a:rPr lang="en-US" dirty="0"/>
              <a:t> 7415 Arlington Blvd, Falls Church, VA 22042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9753"/>
            <a:ext cx="10515600" cy="543942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29454" y="6394057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6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6693"/>
            <a:ext cx="10515600" cy="8139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Merrifield Center (2.5) – </a:t>
            </a:r>
            <a:r>
              <a:rPr lang="en-US" dirty="0"/>
              <a:t>8221 Willow Oaks Corporate Dr., Fairfax, VA 22031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482859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799894" y="6289098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90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Mott Community Center (1.28) – </a:t>
            </a:r>
            <a:r>
              <a:rPr lang="en-US" dirty="0"/>
              <a:t>12111 Braddock Rd., Fairfax, VA 22030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72620"/>
            <a:ext cx="10515599" cy="549598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469198" y="6403484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1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Donegal Ln. </a:t>
            </a:r>
            <a:r>
              <a:rPr lang="en-US" b="1" dirty="0" smtClean="0"/>
              <a:t>(0.52) </a:t>
            </a:r>
            <a:r>
              <a:rPr lang="en-US" b="1" dirty="0"/>
              <a:t>– Lots 1-14 &amp; 60-66 – </a:t>
            </a:r>
            <a:r>
              <a:rPr lang="en-US" dirty="0"/>
              <a:t>(Nearest Address) 7915 Donegal Ln., Springfield, VA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1728"/>
            <a:ext cx="10515600" cy="519205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41297" y="6278655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8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Burke Centre Library (6.5) - </a:t>
            </a:r>
            <a:r>
              <a:rPr lang="en-US" dirty="0"/>
              <a:t>5935 Fred Oak Rd, Burke, VA 22015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23448"/>
            <a:ext cx="10515600" cy="536385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06905" y="6492875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43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Oakton Library (2.5) – </a:t>
            </a:r>
            <a:r>
              <a:rPr lang="en-US" dirty="0"/>
              <a:t>10304 </a:t>
            </a:r>
            <a:r>
              <a:rPr lang="en-US" dirty="0" err="1"/>
              <a:t>Lynnhaven</a:t>
            </a:r>
            <a:r>
              <a:rPr lang="en-US" dirty="0"/>
              <a:t> Pl., Oakton, VA 22124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1600"/>
            <a:ext cx="10515600" cy="53498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82319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871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South Gate Community Center (2.4) – </a:t>
            </a:r>
            <a:r>
              <a:rPr lang="en-US" dirty="0"/>
              <a:t>12125 </a:t>
            </a:r>
            <a:r>
              <a:rPr lang="en-US" dirty="0" err="1"/>
              <a:t>Pinecrest</a:t>
            </a:r>
            <a:r>
              <a:rPr lang="en-US" dirty="0"/>
              <a:t> Rd., Reston, VA 20191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0900"/>
            <a:ext cx="10515600" cy="54205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46649" y="6356350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Police Driving School / Police Firearms Training (55.15) – </a:t>
            </a:r>
            <a:r>
              <a:rPr lang="en-US" dirty="0" smtClean="0"/>
              <a:t>3725/3721 </a:t>
            </a:r>
            <a:r>
              <a:rPr lang="en-US" dirty="0" err="1" smtClean="0"/>
              <a:t>Stonecroft</a:t>
            </a:r>
            <a:r>
              <a:rPr lang="en-US" dirty="0" smtClean="0"/>
              <a:t> Blvd, Chantilly, VA 20151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21410"/>
            <a:ext cx="10511096" cy="499620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17309" y="5950998"/>
            <a:ext cx="4114800" cy="3651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13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Sully District Government Center (6.8) </a:t>
            </a:r>
            <a:r>
              <a:rPr lang="en-US" dirty="0"/>
              <a:t>- 4900 </a:t>
            </a:r>
            <a:r>
              <a:rPr lang="en-US" dirty="0" err="1"/>
              <a:t>Stonecroft</a:t>
            </a:r>
            <a:r>
              <a:rPr lang="en-US" dirty="0"/>
              <a:t> Blvd, Chantilly, VA 20151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1728"/>
            <a:ext cx="10515600" cy="540627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79763" y="6492874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9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Herndon Connector Bus (.81) – </a:t>
            </a:r>
            <a:r>
              <a:rPr lang="en-US" dirty="0" smtClean="0"/>
              <a:t>270 Spring St, Herndon, VA 20170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300899"/>
            <a:ext cx="10515601" cy="555710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51482" y="6394058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82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Dolley Madison Library (1.19) – </a:t>
            </a:r>
            <a:r>
              <a:rPr lang="en-US" dirty="0" smtClean="0"/>
              <a:t>1244 Oak Ridge Ave, McLean, VA 22101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41098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06906" y="6356186"/>
            <a:ext cx="4114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31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Great Falls Library (4.56) – </a:t>
            </a:r>
            <a:r>
              <a:rPr lang="en-US" dirty="0" smtClean="0"/>
              <a:t>9830 Georgetown Pike, Great Falls, VA 22066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9753"/>
            <a:ext cx="10515600" cy="54204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082973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0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1508</Words>
  <Application>Microsoft Office PowerPoint</Application>
  <PresentationFormat>Widescreen</PresentationFormat>
  <Paragraphs>144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ZONE A – NORTH (181.33)</vt:lpstr>
      <vt:lpstr>Criminal Justice Academy (2.6) - 14601 Lee Rd, Chantilly, VA 20151 </vt:lpstr>
      <vt:lpstr>Spring Vale Ave Path (0.26) – 1410 Spring Vale Ave, McLean, VA 22101  </vt:lpstr>
      <vt:lpstr>Dransville District Government Center (5.2)- 1437 Balls Hill Rd, Mclean, VA 22101</vt:lpstr>
      <vt:lpstr>Police Driving School / Police Firearms Training (55.15) – 3725/3721 Stonecroft Blvd, Chantilly, VA 20151 </vt:lpstr>
      <vt:lpstr>Sully District Government Center (6.8) - 4900 Stonecroft Blvd, Chantilly, VA 20151 </vt:lpstr>
      <vt:lpstr>Herndon Connector Bus (.81) – 270 Spring St, Herndon, VA 20170 </vt:lpstr>
      <vt:lpstr>Dolley Madison Library (1.19) – 1244 Oak Ridge Ave, McLean, VA 22101 </vt:lpstr>
      <vt:lpstr>Great Falls Library (4.56) – 9830 Georgetown Pike, Great Falls, VA 22066  </vt:lpstr>
      <vt:lpstr>Tyson’s Pimmit Library (2.11) – 7584 Leesburg Pike, Falls Church, VA 22043 </vt:lpstr>
      <vt:lpstr>Group Home (0.35) – 1320 Ingleside Ave, McLean, VA 22101 </vt:lpstr>
      <vt:lpstr>Lot (0.11) – 1447 Woodacre Dr, McLean, VA 22101 </vt:lpstr>
      <vt:lpstr>Cut 6’ along sidewalk. (0.14) – Colshire Dr, Mclean, VA 22102  </vt:lpstr>
      <vt:lpstr>Embry Rucker Shelter (0.36) – 11975 Bowman Towne Dr, Reston, VA 20190 </vt:lpstr>
      <vt:lpstr>North County/Hunter Mill Government Center (8.06) – 1801 Cameron Glen Dr, Reston, VA 20190 </vt:lpstr>
      <vt:lpstr>Reston Human Services (2.85) – 1850 Cameron Glen Dr, Reston, VA 20190  </vt:lpstr>
      <vt:lpstr>Reston Regional Library (1.44) – 11925 Bowman Towne Dr., Reston, VA 20190 </vt:lpstr>
      <vt:lpstr>ZONE A – NORTH (Continued) </vt:lpstr>
      <vt:lpstr>Centreville Library (2.57) -14200 St. Germain Dr, Centreville, VA 20121</vt:lpstr>
      <vt:lpstr>Chantilly Library (5.85) – 4000 Stringfellow Rd, Chantilly, VA 20151  </vt:lpstr>
      <vt:lpstr>Cornerstone / New Beginnings (1.95) – 4211 Walney Rd, Chantilly, VA 20151  </vt:lpstr>
      <vt:lpstr>Fair Oaks Police &amp; Fire (1.08) – 12300 Lee Jackson Memorial HWY, Fairfax, VA 22033 </vt:lpstr>
      <vt:lpstr>Boys Probation (.92) - 4410 Shirley Gate Rd, Fairfax, VA 22030 </vt:lpstr>
      <vt:lpstr>Kate Hanley Shelter (2) – 12970 Katherine Hanley Ct, Fairfax, VA 22030 </vt:lpstr>
      <vt:lpstr>Fairfax City Library (0.5) – 10360 North St., Fairfax, VA 22030 </vt:lpstr>
      <vt:lpstr>Girls Probation House (0.71) – 12720 Lee HWY, Fairfax, VA 22030 </vt:lpstr>
      <vt:lpstr>Stevenson Place (0.53) – 4113 Stevenson St., Fairfax, VA 22030 </vt:lpstr>
      <vt:lpstr>Jermantown Garage (2.3) - 3609 Jermantown Rd, Fairfax, VA 22030</vt:lpstr>
      <vt:lpstr>Joseph &amp; Belle Willard/Gorgenson Lab (1.4) –  3750 Old Lee Highway, Fairfax, VA 22030 </vt:lpstr>
      <vt:lpstr>Providence District Government Center (2.2) – 3001 Vaden Dr, Fairfax, VA 22031 </vt:lpstr>
      <vt:lpstr>ZONE A – NORTH (Continued)</vt:lpstr>
      <vt:lpstr>James Lee Community Center (7.25) – 2855 Annandale Rd., Falls Church, VA 22042 </vt:lpstr>
      <vt:lpstr>School Ln. Parcel (0.47) – 2901 Annandale Rd., Falls Church, VA 22042 </vt:lpstr>
      <vt:lpstr>Kings Park Library / Braddock District Supervisor (0.97) – 9000 Burke Lake Rd., Burke, VA 22015  </vt:lpstr>
      <vt:lpstr>Springfield District Government Center (8.5) – 6140 Rolling Rd, Springfield, VA 22152  </vt:lpstr>
      <vt:lpstr>Connector Trail to W&amp;OD Trail (0.2) – (Closest Address) 20304 Jackson PKWY, Vienna, VA 22180  </vt:lpstr>
      <vt:lpstr>Patrick Henry Library (0.33) – 101 Maple Ave E, Vienna, VA 22180 </vt:lpstr>
      <vt:lpstr>Pohick Library (1.57) – 6450 Sydenstricker Road, Burke, VA 22015 </vt:lpstr>
      <vt:lpstr>Police K-9 Training (10.46) – 5755 Revercomb Ct., Fairfax, VA 22030 </vt:lpstr>
      <vt:lpstr>Thomas Jefferson Library (1.12) – 7415 Arlington Blvd, Falls Church, VA 22042  </vt:lpstr>
      <vt:lpstr>Merrifield Center (2.5) – 8221 Willow Oaks Corporate Dr., Fairfax, VA 22031 </vt:lpstr>
      <vt:lpstr>Mott Community Center (1.28) – 12111 Braddock Rd., Fairfax, VA 22030  </vt:lpstr>
      <vt:lpstr>Donegal Ln. (0.52) – Lots 1-14 &amp; 60-66 – (Nearest Address) 7915 Donegal Ln., Springfield, VA </vt:lpstr>
      <vt:lpstr>Burke Centre Library (6.5) - 5935 Fred Oak Rd, Burke, VA 22015 </vt:lpstr>
      <vt:lpstr>Oakton Library (2.5) – 10304 Lynnhaven Pl., Oakton, VA 22124  </vt:lpstr>
      <vt:lpstr>South Gate Community Center (2.4) – 12125 Pinecrest Rd., Reston, VA 20191 </vt:lpstr>
    </vt:vector>
  </TitlesOfParts>
  <Company>Fairfax County Government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1</dc:title>
  <dc:creator>Flanigan, Shane</dc:creator>
  <cp:lastModifiedBy>Flanigan, Shane</cp:lastModifiedBy>
  <cp:revision>90</cp:revision>
  <cp:lastPrinted>2017-07-26T17:03:37Z</cp:lastPrinted>
  <dcterms:created xsi:type="dcterms:W3CDTF">2016-12-16T12:44:50Z</dcterms:created>
  <dcterms:modified xsi:type="dcterms:W3CDTF">2018-07-12T17:10:12Z</dcterms:modified>
</cp:coreProperties>
</file>