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65" r:id="rId3"/>
    <p:sldId id="266" r:id="rId4"/>
    <p:sldId id="267" r:id="rId5"/>
    <p:sldId id="258" r:id="rId6"/>
    <p:sldId id="259" r:id="rId7"/>
    <p:sldId id="260" r:id="rId8"/>
    <p:sldId id="261" r:id="rId9"/>
    <p:sldId id="262" r:id="rId10"/>
    <p:sldId id="263" r:id="rId11"/>
    <p:sldId id="264" r:id="rId1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2" autoAdjust="0"/>
    <p:restoredTop sz="94660"/>
  </p:normalViewPr>
  <p:slideViewPr>
    <p:cSldViewPr snapToGrid="0">
      <p:cViewPr varScale="1">
        <p:scale>
          <a:sx n="81" d="100"/>
          <a:sy n="81" d="100"/>
        </p:scale>
        <p:origin x="62" y="4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EF9F14-6B65-47ED-90A1-0FD2F1E2491A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ATTACHMENT 1B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4C85FD-B335-4BD4-8D3F-C1C87D2E2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12357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88B66-C331-40BE-A17C-33D147B3F988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ATTACHMENT 1B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5C7DEF-0423-45C3-826A-31DFE6395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19364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C7DEF-0423-45C3-826A-31DFE6395EC1}" type="slidenum">
              <a:rPr lang="en-US" smtClean="0"/>
              <a:t>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ATTACHMENT 1B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800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D55CC-6B16-44EF-BB82-DC713D00DD0E}" type="datetime1">
              <a:rPr lang="en-US" smtClean="0"/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ATTACHMENT 1B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71040-B463-4D1D-B485-4CDF537B5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66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E7ECC-29C6-4E46-8A7C-3B59C9E65B69}" type="datetime1">
              <a:rPr lang="en-US" smtClean="0"/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ATTACHMENT 1B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71040-B463-4D1D-B485-4CDF537B5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666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58411-6EAC-4500-A2D0-7342789D36B2}" type="datetime1">
              <a:rPr lang="en-US" smtClean="0"/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ATTACHMENT 1B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71040-B463-4D1D-B485-4CDF537B5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021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ECAC0-7A83-4C78-90F2-C4BDCFC422E9}" type="datetime1">
              <a:rPr lang="en-US" smtClean="0"/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ATTACHMENT 1B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71040-B463-4D1D-B485-4CDF537B5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027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1B36-A9C4-49CB-917E-7F7D13D02DF9}" type="datetime1">
              <a:rPr lang="en-US" smtClean="0"/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ATTACHMENT 1B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71040-B463-4D1D-B485-4CDF537B5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291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4D81-4A21-4842-8C8C-9EF72A59EFE9}" type="datetime1">
              <a:rPr lang="en-US" smtClean="0"/>
              <a:t>7/10/2018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ATTACHMENT 1B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71040-B463-4D1D-B485-4CDF537B5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90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C7CE9-EB9B-4BC4-AB4D-CBFE347480D3}" type="datetime1">
              <a:rPr lang="en-US" smtClean="0"/>
              <a:t>7/10/2018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ATTACHMENT 1B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71040-B463-4D1D-B485-4CDF537B5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666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4DC03-18D5-4DDD-9FBA-29ACD74A662A}" type="datetime1">
              <a:rPr lang="en-US" smtClean="0"/>
              <a:t>7/10/2018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ATTACHMENT 1B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71040-B463-4D1D-B485-4CDF537B5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941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A7943-D5B6-45D5-8112-9763DE566217}" type="datetime1">
              <a:rPr lang="en-US" smtClean="0"/>
              <a:t>7/10/2018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ATTACHMENT 1B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71040-B463-4D1D-B485-4CDF537B5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01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8EAE-B2FC-44FE-8B54-0F3281DF7777}" type="datetime1">
              <a:rPr lang="en-US" smtClean="0"/>
              <a:t>7/10/2018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ATTACHMENT 1B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71040-B463-4D1D-B485-4CDF537B5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666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6C4E8-A5E1-40B1-8AE3-38A1683A45A2}" type="datetime1">
              <a:rPr lang="en-US" smtClean="0"/>
              <a:t>7/10/2018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ATTACHMENT 1B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71040-B463-4D1D-B485-4CDF537B5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356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B371E-79F6-4F9B-8A12-7B5E6F264296}" type="datetime1">
              <a:rPr lang="en-US" smtClean="0"/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ATTACHMENT 1B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71040-B463-4D1D-B485-4CDF537B5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20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90194"/>
            <a:ext cx="9144000" cy="1065229"/>
          </a:xfrm>
        </p:spPr>
        <p:txBody>
          <a:bodyPr>
            <a:noAutofit/>
          </a:bodyPr>
          <a:lstStyle/>
          <a:p>
            <a:pPr algn="l"/>
            <a:r>
              <a:rPr lang="en-US" sz="4000" b="1" u="sng" dirty="0" smtClean="0"/>
              <a:t>ZONE B – CENTRAL (98.85) </a:t>
            </a:r>
            <a:endParaRPr lang="en-US" sz="4000" b="1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498102"/>
            <a:ext cx="9144000" cy="4359897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b="1" dirty="0" smtClean="0"/>
              <a:t>PSC </a:t>
            </a:r>
            <a:r>
              <a:rPr lang="en-US" sz="1800" b="1" dirty="0" smtClean="0"/>
              <a:t>Headquarters (4.3) – </a:t>
            </a:r>
            <a:r>
              <a:rPr lang="en-US" sz="1800" dirty="0" smtClean="0"/>
              <a:t>12099</a:t>
            </a:r>
            <a:r>
              <a:rPr lang="en-US" sz="1800" b="1" dirty="0" smtClean="0"/>
              <a:t> </a:t>
            </a:r>
            <a:r>
              <a:rPr lang="en-US" sz="1800" dirty="0" smtClean="0"/>
              <a:t>Government Center Pkwy, Fairfax VA 22035 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b="1" dirty="0" err="1" smtClean="0"/>
              <a:t>Herrity</a:t>
            </a:r>
            <a:r>
              <a:rPr lang="en-US" sz="1800" b="1" dirty="0" smtClean="0"/>
              <a:t> Building (3.1)-  </a:t>
            </a:r>
            <a:r>
              <a:rPr lang="en-US" sz="1800" dirty="0" smtClean="0"/>
              <a:t>12055</a:t>
            </a:r>
            <a:r>
              <a:rPr lang="en-US" sz="1800" b="1" dirty="0" smtClean="0"/>
              <a:t> </a:t>
            </a:r>
            <a:r>
              <a:rPr lang="en-US" sz="1800" dirty="0"/>
              <a:t>Government Center Pkwy, Fairfax VA 22035 </a:t>
            </a:r>
            <a:endParaRPr lang="en-US" sz="18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b="1" dirty="0" err="1" smtClean="0"/>
              <a:t>Pennino</a:t>
            </a:r>
            <a:r>
              <a:rPr lang="en-US" sz="1800" b="1" dirty="0" smtClean="0"/>
              <a:t> </a:t>
            </a:r>
            <a:r>
              <a:rPr lang="en-US" sz="1800" b="1" dirty="0" smtClean="0"/>
              <a:t>Building </a:t>
            </a:r>
            <a:r>
              <a:rPr lang="en-US" sz="1800" b="1" dirty="0" smtClean="0"/>
              <a:t>(</a:t>
            </a:r>
            <a:r>
              <a:rPr lang="en-US" sz="1800" b="1" dirty="0" smtClean="0"/>
              <a:t>6.8</a:t>
            </a:r>
            <a:r>
              <a:rPr lang="en-US" sz="1800" b="1" dirty="0" smtClean="0"/>
              <a:t>) – </a:t>
            </a:r>
            <a:r>
              <a:rPr lang="en-US" sz="1800" dirty="0" smtClean="0"/>
              <a:t>12011</a:t>
            </a:r>
            <a:r>
              <a:rPr lang="en-US" sz="1800" b="1" dirty="0" smtClean="0"/>
              <a:t> </a:t>
            </a:r>
            <a:r>
              <a:rPr lang="en-US" sz="1800" dirty="0"/>
              <a:t>Government Center Pkwy, Fairfax VA 22035 </a:t>
            </a:r>
            <a:endParaRPr lang="en-US" sz="1800" b="1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 smtClean="0"/>
              <a:t> Fairfax County </a:t>
            </a:r>
            <a:r>
              <a:rPr lang="en-US" sz="1800" b="1" dirty="0" smtClean="0"/>
              <a:t>Government Center (22</a:t>
            </a:r>
            <a:r>
              <a:rPr lang="en-US" sz="1800" b="1" dirty="0" smtClean="0"/>
              <a:t>) –</a:t>
            </a:r>
            <a:r>
              <a:rPr lang="en-US" sz="1800" dirty="0" smtClean="0"/>
              <a:t>12000 </a:t>
            </a:r>
            <a:r>
              <a:rPr lang="en-US" sz="1800" dirty="0" smtClean="0"/>
              <a:t>Government Center Pkwy, Fairfax, VA 22035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b="1" smtClean="0"/>
              <a:t>PSTOC </a:t>
            </a:r>
            <a:r>
              <a:rPr lang="en-US" sz="1800" b="1" dirty="0" smtClean="0"/>
              <a:t>(20.43) – </a:t>
            </a:r>
            <a:r>
              <a:rPr lang="en-US" sz="1800" dirty="0" smtClean="0"/>
              <a:t>4890 Alliance Drive, Fairfax, VA 22030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b="1" dirty="0" smtClean="0"/>
              <a:t>Fire and Rescue Academy (11.7) </a:t>
            </a:r>
            <a:r>
              <a:rPr lang="en-US" sz="1800" dirty="0" smtClean="0"/>
              <a:t>– 4600 West Ox Rd., Fairfax, VA 22030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b="1" dirty="0" smtClean="0"/>
              <a:t>Animal Shelter (3.7) – </a:t>
            </a:r>
            <a:r>
              <a:rPr lang="en-US" sz="1800" dirty="0" smtClean="0"/>
              <a:t>4500 West Ox Rd., Fairfax, VA 22030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b="1" dirty="0" smtClean="0"/>
              <a:t>Public Safety Center Complex (23.8) </a:t>
            </a:r>
            <a:r>
              <a:rPr lang="en-US" sz="1800" dirty="0" smtClean="0"/>
              <a:t>– 4110 Chain Bridge Rd, Fairfax, VA 22030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b="1" dirty="0"/>
              <a:t>Burkholder Center (.89) – </a:t>
            </a:r>
            <a:r>
              <a:rPr lang="en-US" sz="1800" dirty="0"/>
              <a:t>10700 Page Ave, Fairfax, VA </a:t>
            </a:r>
            <a:r>
              <a:rPr lang="en-US" sz="1800" dirty="0" smtClean="0"/>
              <a:t>22030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b="1" dirty="0" smtClean="0"/>
              <a:t>Burke Station Road Shop (2.13) </a:t>
            </a:r>
            <a:r>
              <a:rPr lang="en-US" sz="1800" dirty="0" smtClean="0"/>
              <a:t>– 4001 Burke Station Rd, Fairfax, VA 22032</a:t>
            </a:r>
            <a:endParaRPr lang="en-US" sz="18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077200" y="6492875"/>
            <a:ext cx="41148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tx1"/>
                </a:solidFill>
              </a:rPr>
              <a:t>ATTACHMENT 1B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760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27901"/>
            <a:ext cx="10515600" cy="54675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Burkholder Center (.89) – </a:t>
            </a:r>
            <a:r>
              <a:rPr lang="en-US" dirty="0" smtClean="0"/>
              <a:t>10700 Page Ave, Fairfax, VA 22030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074657"/>
            <a:ext cx="10515599" cy="5665508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238999" y="6375040"/>
            <a:ext cx="41148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ATTACHMENT 1B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495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Burke Station Road Shop (2.13) </a:t>
            </a:r>
            <a:r>
              <a:rPr lang="en-US" dirty="0"/>
              <a:t>– 4001 Burke Station Rd, Fairfax, VA 22032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61155"/>
            <a:ext cx="10515600" cy="5288437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239000" y="6384467"/>
            <a:ext cx="41148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tx1"/>
                </a:solidFill>
              </a:rPr>
              <a:t>ATTACHMENT 1B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165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35291"/>
            <a:ext cx="10515600" cy="95539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PSC Headquarters (4.3) – </a:t>
            </a:r>
            <a:r>
              <a:rPr lang="en-US" dirty="0"/>
              <a:t>12099</a:t>
            </a:r>
            <a:r>
              <a:rPr lang="en-US" b="1" dirty="0"/>
              <a:t> </a:t>
            </a:r>
            <a:r>
              <a:rPr lang="en-US" dirty="0"/>
              <a:t>Government Center Pkwy, Fairfax VA 22035 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28799"/>
            <a:ext cx="10515600" cy="486423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9000" y="6327905"/>
            <a:ext cx="41148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ATTACHMENT 1B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2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Herrity</a:t>
            </a:r>
            <a:r>
              <a:rPr lang="en-US" b="1" dirty="0" smtClean="0"/>
              <a:t> Building </a:t>
            </a:r>
            <a:r>
              <a:rPr lang="en-US" b="1" dirty="0"/>
              <a:t>(3.1)-  </a:t>
            </a:r>
            <a:r>
              <a:rPr lang="en-US" dirty="0"/>
              <a:t>12055</a:t>
            </a:r>
            <a:r>
              <a:rPr lang="en-US" b="1" dirty="0"/>
              <a:t> </a:t>
            </a:r>
            <a:r>
              <a:rPr lang="en-US" dirty="0"/>
              <a:t>Government Center Pkwy, Fairfax VA 22035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25625"/>
            <a:ext cx="10515600" cy="4905113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9000" y="6365613"/>
            <a:ext cx="41148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ATTACHMENT 1B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043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Pennino</a:t>
            </a:r>
            <a:r>
              <a:rPr lang="en-US" b="1" dirty="0" smtClean="0"/>
              <a:t> Building </a:t>
            </a:r>
            <a:r>
              <a:rPr lang="en-US" b="1" dirty="0"/>
              <a:t>(6.8) – </a:t>
            </a:r>
            <a:r>
              <a:rPr lang="en-US" dirty="0"/>
              <a:t>12011</a:t>
            </a:r>
            <a:r>
              <a:rPr lang="en-US" b="1" dirty="0"/>
              <a:t> </a:t>
            </a:r>
            <a:r>
              <a:rPr lang="en-US" dirty="0"/>
              <a:t>Government Center Pkwy, Fairfax VA 22035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825624"/>
            <a:ext cx="10515600" cy="4950619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9000" y="6411118"/>
            <a:ext cx="41148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ATTACHMENT 1B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877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Fairfax County Government Center (22) – </a:t>
            </a:r>
            <a:r>
              <a:rPr lang="en-US" dirty="0" smtClean="0"/>
              <a:t>12000 Government Center Pkwy, Fairfax, VA 22035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57461"/>
            <a:ext cx="10515600" cy="536401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239000" y="6356350"/>
            <a:ext cx="41148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ATTACHMENT 1B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020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PSTOC </a:t>
            </a:r>
            <a:r>
              <a:rPr lang="en-US" b="1" dirty="0" smtClean="0"/>
              <a:t>(20.43) – </a:t>
            </a:r>
            <a:r>
              <a:rPr lang="en-US" dirty="0" smtClean="0"/>
              <a:t>4890 Alliance Drive, Fairfax, VA 22030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10326"/>
            <a:ext cx="10515600" cy="541114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239000" y="6356350"/>
            <a:ext cx="41148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ATTACHMENT 1B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51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Fire and Rescue Academy (11.7) </a:t>
            </a:r>
            <a:r>
              <a:rPr lang="en-US" dirty="0" smtClean="0"/>
              <a:t>– 4600 West Ox Rd., Fairfax, VA 22030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32874"/>
            <a:ext cx="10515600" cy="529786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239000" y="6365613"/>
            <a:ext cx="41148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ATTACHMENT 1B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361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Animal Shelter (3.7) – </a:t>
            </a:r>
            <a:r>
              <a:rPr lang="en-US" dirty="0" smtClean="0"/>
              <a:t>4500 West Ox Rd., Fairfax, VA 22030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253765"/>
            <a:ext cx="10515600" cy="560423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239000" y="6492875"/>
            <a:ext cx="41148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ATTACHMENT 1B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850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Public Safety Center Complex (23.8) </a:t>
            </a:r>
            <a:r>
              <a:rPr lang="en-US" dirty="0"/>
              <a:t>– 4110 Chain Bridge Rd, Fairfax, VA 22030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32874"/>
            <a:ext cx="10515600" cy="542512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239000" y="6492874"/>
            <a:ext cx="41148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ATTACHMENT 1B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9399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335</Words>
  <Application>Microsoft Office PowerPoint</Application>
  <PresentationFormat>Widescreen</PresentationFormat>
  <Paragraphs>34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ZONE B – CENTRAL (98.85) </vt:lpstr>
      <vt:lpstr>PSC Headquarters (4.3) – 12099 Government Center Pkwy, Fairfax VA 22035   </vt:lpstr>
      <vt:lpstr>Herrity Building (3.1)-  12055 Government Center Pkwy, Fairfax VA 22035</vt:lpstr>
      <vt:lpstr>Pennino Building (6.8) – 12011 Government Center Pkwy, Fairfax VA 22035</vt:lpstr>
      <vt:lpstr>Fairfax County Government Center (22) – 12000 Government Center Pkwy, Fairfax, VA 22035 </vt:lpstr>
      <vt:lpstr>PSTOC (20.43) – 4890 Alliance Drive, Fairfax, VA 22030 </vt:lpstr>
      <vt:lpstr>Fire and Rescue Academy (11.7) – 4600 West Ox Rd., Fairfax, VA 22030 </vt:lpstr>
      <vt:lpstr>Animal Shelter (3.7) – 4500 West Ox Rd., Fairfax, VA 22030 </vt:lpstr>
      <vt:lpstr>Public Safety Center Complex (23.8) – 4110 Chain Bridge Rd, Fairfax, VA 22030 </vt:lpstr>
      <vt:lpstr>Burkholder Center (.89) – 10700 Page Ave, Fairfax, VA 22030 </vt:lpstr>
      <vt:lpstr>Burke Station Road Shop (2.13) – 4001 Burke Station Rd, Fairfax, VA 22032 </vt:lpstr>
    </vt:vector>
  </TitlesOfParts>
  <Company>Fairfax County Government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 3 - GOVERNMENT CENTER COMPLEX AND PSTOC</dc:title>
  <dc:creator>Flanigan, Shane</dc:creator>
  <cp:lastModifiedBy>Flanigan, Shane</cp:lastModifiedBy>
  <cp:revision>29</cp:revision>
  <cp:lastPrinted>2018-04-18T15:34:23Z</cp:lastPrinted>
  <dcterms:created xsi:type="dcterms:W3CDTF">2016-12-19T15:49:18Z</dcterms:created>
  <dcterms:modified xsi:type="dcterms:W3CDTF">2018-07-10T18:24:47Z</dcterms:modified>
</cp:coreProperties>
</file>