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258" r:id="rId4"/>
    <p:sldId id="259" r:id="rId5"/>
    <p:sldId id="298" r:id="rId6"/>
    <p:sldId id="261" r:id="rId7"/>
    <p:sldId id="293" r:id="rId8"/>
    <p:sldId id="262" r:id="rId9"/>
    <p:sldId id="263" r:id="rId10"/>
    <p:sldId id="264" r:id="rId11"/>
    <p:sldId id="265" r:id="rId12"/>
    <p:sldId id="299" r:id="rId13"/>
    <p:sldId id="266" r:id="rId14"/>
    <p:sldId id="267" r:id="rId15"/>
    <p:sldId id="268" r:id="rId16"/>
    <p:sldId id="292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97" r:id="rId29"/>
    <p:sldId id="294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8" r:id="rId3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2" autoAdjust="0"/>
    <p:restoredTop sz="94660"/>
  </p:normalViewPr>
  <p:slideViewPr>
    <p:cSldViewPr snapToGrid="0">
      <p:cViewPr varScale="1">
        <p:scale>
          <a:sx n="81" d="100"/>
          <a:sy n="81" d="100"/>
        </p:scale>
        <p:origin x="62" y="4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374BC-9451-4879-804E-F8279980205A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ATTACHMENT 1C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9D76B6-DEC0-4FF7-B4EC-7807C276F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5756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1E615-D3E5-409F-B719-56E85B5FD77F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ATTACHMENT 1C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FC30D-041C-442E-86A8-C73703DBE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4405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FC30D-041C-442E-86A8-C73703DBE2E2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0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0CAF7-896D-4337-AFD1-68B2680D3954}" type="datetime1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C4B38-C7F6-4AB3-B5B8-6DF00BC9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64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05406-6D8D-4AB0-8747-85ED82417E17}" type="datetime1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C4B38-C7F6-4AB3-B5B8-6DF00BC9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48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A08D-EEF8-42E2-9D21-E9AB8BAA9483}" type="datetime1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C4B38-C7F6-4AB3-B5B8-6DF00BC9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98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DFFF5-7803-4EF4-BD35-0949EC9B43A1}" type="datetime1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C4B38-C7F6-4AB3-B5B8-6DF00BC9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55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4F35-14A4-4AF0-B521-DB7BF4F2A972}" type="datetime1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C4B38-C7F6-4AB3-B5B8-6DF00BC9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70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225AB-F6B1-4241-8029-EC2462726565}" type="datetime1">
              <a:rPr lang="en-US" smtClean="0"/>
              <a:t>7/12/2018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C4B38-C7F6-4AB3-B5B8-6DF00BC9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06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02B1-E59C-44B5-8950-03948A945A87}" type="datetime1">
              <a:rPr lang="en-US" smtClean="0"/>
              <a:t>7/12/2018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C4B38-C7F6-4AB3-B5B8-6DF00BC9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80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D6A3-CE44-4154-8AEE-81EDFEEDD872}" type="datetime1">
              <a:rPr lang="en-US" smtClean="0"/>
              <a:t>7/12/2018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C4B38-C7F6-4AB3-B5B8-6DF00BC9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303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8A8E2-D3D8-4B9B-B30E-1DE0A701281A}" type="datetime1">
              <a:rPr lang="en-US" smtClean="0"/>
              <a:t>7/12/2018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C4B38-C7F6-4AB3-B5B8-6DF00BC9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2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EDA66-C684-4A19-9C63-AD05777CDC37}" type="datetime1">
              <a:rPr lang="en-US" smtClean="0"/>
              <a:t>7/12/2018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C4B38-C7F6-4AB3-B5B8-6DF00BC9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3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701EA-A4C4-43D9-89D0-AC7029C836BD}" type="datetime1">
              <a:rPr lang="en-US" smtClean="0"/>
              <a:t>7/12/2018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ATTACHMENT 1C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C4B38-C7F6-4AB3-B5B8-6DF00BC9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15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8B900-D756-46F1-94FC-494BC652EAE1}" type="datetime1">
              <a:rPr lang="en-US" smtClean="0"/>
              <a:t>7/12/2018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ATTACHMENT 1C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C4B38-C7F6-4AB3-B5B8-6DF00BC9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7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4268"/>
            <a:ext cx="9144000" cy="952107"/>
          </a:xfrm>
        </p:spPr>
        <p:txBody>
          <a:bodyPr>
            <a:normAutofit/>
          </a:bodyPr>
          <a:lstStyle/>
          <a:p>
            <a:pPr algn="l"/>
            <a:r>
              <a:rPr lang="en-US" sz="4000" b="1" u="sng" dirty="0" smtClean="0"/>
              <a:t>ZONE C - SOUTH (103.47) </a:t>
            </a:r>
            <a:endParaRPr lang="en-US" sz="4000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046375"/>
            <a:ext cx="9144000" cy="5689076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 smtClean="0"/>
              <a:t>Annandale EDC/daycare + 4175 Daniels Ave (3.6) – </a:t>
            </a:r>
            <a:r>
              <a:rPr lang="en-US" sz="1800" dirty="0" smtClean="0"/>
              <a:t>7200 Columbia Pike, Annandale, VA 22003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 smtClean="0"/>
              <a:t>Bailey’s Homeless Shelter (0.7) – </a:t>
            </a:r>
            <a:r>
              <a:rPr lang="en-US" sz="1800" dirty="0" smtClean="0"/>
              <a:t>3525 </a:t>
            </a:r>
            <a:r>
              <a:rPr lang="en-US" sz="1800" dirty="0" err="1" smtClean="0"/>
              <a:t>Moncure</a:t>
            </a:r>
            <a:r>
              <a:rPr lang="en-US" sz="1800" dirty="0" smtClean="0"/>
              <a:t> Ave, Falls Church, VA 22041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 smtClean="0"/>
              <a:t>Bailey’s Community Center (2.3) – </a:t>
            </a:r>
            <a:r>
              <a:rPr lang="en-US" sz="1800" dirty="0" smtClean="0"/>
              <a:t>5920 Summers Lane, Falls Church, VA 22041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 smtClean="0"/>
              <a:t>Future </a:t>
            </a:r>
            <a:r>
              <a:rPr lang="en-US" sz="1800" b="1" dirty="0"/>
              <a:t>Bailey’s Fire </a:t>
            </a:r>
            <a:r>
              <a:rPr lang="en-US" sz="1800" b="1" dirty="0" smtClean="0"/>
              <a:t>Shelter </a:t>
            </a:r>
            <a:r>
              <a:rPr lang="en-US" sz="1800" b="1" dirty="0"/>
              <a:t>(0.42) – </a:t>
            </a:r>
            <a:r>
              <a:rPr lang="en-US" sz="1800" dirty="0" smtClean="0"/>
              <a:t>5914 </a:t>
            </a:r>
            <a:r>
              <a:rPr lang="en-US" sz="1800" dirty="0"/>
              <a:t>Seminary Rd, Falls Church, VA 22041</a:t>
            </a:r>
            <a:endParaRPr lang="en-US" sz="18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 smtClean="0"/>
              <a:t>Woodburn Place (1.16) – </a:t>
            </a:r>
            <a:r>
              <a:rPr lang="en-US" sz="1800" dirty="0" smtClean="0"/>
              <a:t>3300 Woodburn Rd., Annandale, VA 22003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 smtClean="0"/>
              <a:t>Mason District Government Center (7.7) </a:t>
            </a:r>
            <a:r>
              <a:rPr lang="en-US" sz="1800" dirty="0" smtClean="0"/>
              <a:t>– 6507 Columbia Pike, Annandale, VA 22003</a:t>
            </a:r>
            <a:endParaRPr lang="en-US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 smtClean="0"/>
              <a:t>George Mason Library (1.27) – </a:t>
            </a:r>
            <a:r>
              <a:rPr lang="en-US" sz="1800" dirty="0" smtClean="0"/>
              <a:t>7001 Little River </a:t>
            </a:r>
            <a:r>
              <a:rPr lang="en-US" sz="1800" dirty="0" err="1" smtClean="0"/>
              <a:t>Tpke</a:t>
            </a:r>
            <a:r>
              <a:rPr lang="en-US" sz="1800" dirty="0" smtClean="0"/>
              <a:t>, Annandale, VA 22003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 smtClean="0"/>
              <a:t>Pine Ridge (6.1) – </a:t>
            </a:r>
            <a:r>
              <a:rPr lang="en-US" sz="1800" dirty="0" smtClean="0"/>
              <a:t>3911 Woodburn Rd., Annandale, VA 22003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 smtClean="0"/>
              <a:t>Willston Center 7 Corners Daycare (3.15) – </a:t>
            </a:r>
            <a:r>
              <a:rPr lang="en-US" sz="1800" dirty="0" smtClean="0"/>
              <a:t>6131 Willston Dr., Falls Church, VA 220044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 smtClean="0"/>
              <a:t>Woodrow Wilson Library (0.42) – </a:t>
            </a:r>
            <a:r>
              <a:rPr lang="en-US" sz="1800" dirty="0" smtClean="0"/>
              <a:t>6101 </a:t>
            </a:r>
            <a:r>
              <a:rPr lang="en-US" sz="1800" dirty="0" err="1" smtClean="0"/>
              <a:t>Knollwood</a:t>
            </a:r>
            <a:r>
              <a:rPr lang="en-US" sz="1800" dirty="0" smtClean="0"/>
              <a:t> Dr., Falls Church VA 22041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 err="1" smtClean="0"/>
              <a:t>Luton</a:t>
            </a:r>
            <a:r>
              <a:rPr lang="en-US" sz="1800" b="1" dirty="0" smtClean="0"/>
              <a:t> Place</a:t>
            </a:r>
            <a:r>
              <a:rPr lang="en-US" sz="1800" dirty="0" smtClean="0"/>
              <a:t> </a:t>
            </a:r>
            <a:r>
              <a:rPr lang="en-US" sz="1800" b="1" dirty="0" smtClean="0"/>
              <a:t>(0.38) –</a:t>
            </a:r>
            <a:r>
              <a:rPr lang="en-US" sz="1800" dirty="0" smtClean="0"/>
              <a:t>  7624 </a:t>
            </a:r>
            <a:r>
              <a:rPr lang="en-US" sz="1800" dirty="0" err="1" smtClean="0"/>
              <a:t>Luton</a:t>
            </a:r>
            <a:r>
              <a:rPr lang="en-US" sz="1800" dirty="0" smtClean="0"/>
              <a:t> Place, Alexandria, VA 22315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 smtClean="0"/>
              <a:t>Crossroads Drug Abuse (0.06) – </a:t>
            </a:r>
            <a:r>
              <a:rPr lang="en-US" sz="1800" dirty="0" smtClean="0"/>
              <a:t>6901 Van Dorn St., Alexandria, VA 22315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 smtClean="0"/>
              <a:t>Lincolnia Senior Center (1.27) – </a:t>
            </a:r>
            <a:r>
              <a:rPr lang="en-US" sz="1800" dirty="0" smtClean="0"/>
              <a:t>4710 N. Chambliss St., Alexandria, VA 22310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 smtClean="0"/>
              <a:t>Alban Garage (0.82) – </a:t>
            </a:r>
            <a:r>
              <a:rPr lang="en-US" sz="1800" dirty="0" smtClean="0"/>
              <a:t>7940 Alban Road, Springfield, VA 22150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dirty="0" smtClean="0"/>
              <a:t>Lee District Government Center (2.0) - </a:t>
            </a:r>
            <a:r>
              <a:rPr lang="en-US" sz="1800" dirty="0" smtClean="0"/>
              <a:t>6121 Franconia Rd, Franconia, VA 22310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77200" y="6492875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ATTACHMENT 1C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33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Willston Center 7 Corners Daycare (3.15) – </a:t>
            </a:r>
            <a:r>
              <a:rPr lang="en-US" dirty="0" smtClean="0"/>
              <a:t>6131 Willston Dr., Falls Church, VA 220044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19754"/>
            <a:ext cx="10515600" cy="540172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303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Woodrow Wilson Library (0.42) – </a:t>
            </a:r>
            <a:r>
              <a:rPr lang="en-US" dirty="0" smtClean="0"/>
              <a:t>6101 </a:t>
            </a:r>
            <a:r>
              <a:rPr lang="en-US" dirty="0" err="1" smtClean="0"/>
              <a:t>Knollwood</a:t>
            </a:r>
            <a:r>
              <a:rPr lang="en-US" dirty="0" smtClean="0"/>
              <a:t> Dr., Falls Church VA 22041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38607"/>
            <a:ext cx="10515600" cy="538286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20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Luton</a:t>
            </a:r>
            <a:r>
              <a:rPr lang="en-US" b="1" dirty="0" smtClean="0"/>
              <a:t> Place</a:t>
            </a:r>
            <a:r>
              <a:rPr lang="en-US" dirty="0" smtClean="0"/>
              <a:t> </a:t>
            </a:r>
            <a:r>
              <a:rPr lang="en-US" b="1" dirty="0" smtClean="0"/>
              <a:t>(.38) –</a:t>
            </a:r>
            <a:r>
              <a:rPr lang="en-US" dirty="0" smtClean="0"/>
              <a:t> 7624 </a:t>
            </a:r>
            <a:r>
              <a:rPr lang="en-US" dirty="0" err="1"/>
              <a:t>Luton</a:t>
            </a:r>
            <a:r>
              <a:rPr lang="en-US" dirty="0"/>
              <a:t> Place, Alexandria, VA </a:t>
            </a:r>
            <a:r>
              <a:rPr lang="en-US" dirty="0" smtClean="0"/>
              <a:t>22315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10515600" cy="480218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77200" y="6492875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ATTACHMENT 1C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94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Crossroads Drug Abuse (0.06) – </a:t>
            </a:r>
            <a:r>
              <a:rPr lang="en-US" dirty="0" smtClean="0"/>
              <a:t>6901 Van Dorn St., Alexandria, VA 22315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4337" y="1872758"/>
            <a:ext cx="10519463" cy="484871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903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Lincolnia Senior Center (1.27) – </a:t>
            </a:r>
            <a:r>
              <a:rPr lang="en-US" dirty="0" smtClean="0"/>
              <a:t>4710 N. Chambliss St., Alexandria, VA 22310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91474"/>
            <a:ext cx="10515600" cy="543000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356351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893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Alban Garage (0.82) – </a:t>
            </a:r>
            <a:r>
              <a:rPr lang="en-US" dirty="0" smtClean="0"/>
              <a:t>7940 Alban Road, Springfield, VA 22150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38607"/>
            <a:ext cx="10515600" cy="538286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316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Lee District Government Center (2.0) - </a:t>
            </a:r>
            <a:r>
              <a:rPr lang="en-US" dirty="0"/>
              <a:t>6121 Franconia Rd, Franconia, VA 22310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14020"/>
            <a:ext cx="10515600" cy="531671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365612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389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 smtClean="0"/>
              <a:t>ZONE C – SOUTH (Continued) </a:t>
            </a:r>
            <a:endParaRPr lang="en-US" sz="40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63712"/>
          </a:xfrm>
        </p:spPr>
        <p:txBody>
          <a:bodyPr>
            <a:normAutofit fontScale="47500" lnSpcReduction="20000"/>
          </a:bodyPr>
          <a:lstStyle/>
          <a:p>
            <a:r>
              <a:rPr lang="en-US" sz="3300" b="1" dirty="0" smtClean="0"/>
              <a:t>Burgundy Community Ctr. (0.41) – </a:t>
            </a:r>
            <a:r>
              <a:rPr lang="en-US" sz="3300" dirty="0" smtClean="0"/>
              <a:t>5516 Norton Rd., Alexandria, VA 22303</a:t>
            </a:r>
          </a:p>
          <a:p>
            <a:r>
              <a:rPr lang="en-US" sz="3300" b="1" dirty="0" smtClean="0"/>
              <a:t>Eleanor Kennedy Shelter (1.0) – </a:t>
            </a:r>
            <a:r>
              <a:rPr lang="en-US" sz="3300" dirty="0" smtClean="0"/>
              <a:t>9155 Richmond HWY, Fort Belvoir, VA 22060</a:t>
            </a:r>
          </a:p>
          <a:p>
            <a:r>
              <a:rPr lang="en-US" sz="3300" b="1" dirty="0" smtClean="0"/>
              <a:t>New Horizons (0.57) – </a:t>
            </a:r>
            <a:r>
              <a:rPr lang="en-US" sz="3300" dirty="0" smtClean="0"/>
              <a:t>8243 Gregory Dr., Alexandria, VA 22309</a:t>
            </a:r>
          </a:p>
          <a:p>
            <a:r>
              <a:rPr lang="en-US" sz="3300" b="1" dirty="0" smtClean="0"/>
              <a:t>Gum Springs Community Ctr. (4.95) – </a:t>
            </a:r>
            <a:r>
              <a:rPr lang="en-US" sz="3300" dirty="0" smtClean="0"/>
              <a:t>8100 </a:t>
            </a:r>
            <a:r>
              <a:rPr lang="en-US" sz="3300" dirty="0" err="1" smtClean="0"/>
              <a:t>Fordson</a:t>
            </a:r>
            <a:r>
              <a:rPr lang="en-US" sz="3300" dirty="0" smtClean="0"/>
              <a:t> Rd., Alexandria, VA 22306</a:t>
            </a:r>
          </a:p>
          <a:p>
            <a:r>
              <a:rPr lang="en-US" sz="3300" b="1" dirty="0" smtClean="0"/>
              <a:t>Hollin Hall Center (5.34) – </a:t>
            </a:r>
            <a:r>
              <a:rPr lang="en-US" sz="3300" dirty="0" smtClean="0"/>
              <a:t>1500 Shenandoah Rd., Alexandria, VA 22308</a:t>
            </a:r>
          </a:p>
          <a:p>
            <a:r>
              <a:rPr lang="en-US" sz="3300" b="1" dirty="0" smtClean="0"/>
              <a:t>Huntington Community Center (0.25) – </a:t>
            </a:r>
            <a:r>
              <a:rPr lang="en-US" sz="3300" dirty="0" smtClean="0"/>
              <a:t>5751 Liberty Dr., Alexandria, VA 22303 </a:t>
            </a:r>
          </a:p>
          <a:p>
            <a:r>
              <a:rPr lang="en-US" sz="3300" b="1" dirty="0" smtClean="0"/>
              <a:t>Huntington Feeder Bus (1.39) – </a:t>
            </a:r>
            <a:r>
              <a:rPr lang="en-US" sz="3300" dirty="0" smtClean="0"/>
              <a:t>8101 Cinder Bed Rd., Lorton, VA 22079</a:t>
            </a:r>
          </a:p>
          <a:p>
            <a:r>
              <a:rPr lang="en-US" sz="3300" b="1" dirty="0" smtClean="0"/>
              <a:t>John Marshall Library (0.51) - </a:t>
            </a:r>
            <a:r>
              <a:rPr lang="en-US" sz="3300" dirty="0" smtClean="0"/>
              <a:t>6209 Rose Hill Dr., Alexandria, VA 22310</a:t>
            </a:r>
          </a:p>
          <a:p>
            <a:r>
              <a:rPr lang="en-US" sz="3300" b="1" dirty="0" smtClean="0"/>
              <a:t>Lorton Library / Murphy Tract House (4.61) – </a:t>
            </a:r>
            <a:r>
              <a:rPr lang="en-US" sz="3300" dirty="0" smtClean="0"/>
              <a:t>9520 Richmond HWY, Lorton, VA 22079</a:t>
            </a:r>
          </a:p>
          <a:p>
            <a:r>
              <a:rPr lang="en-US" sz="3300" b="1" dirty="0" smtClean="0"/>
              <a:t>Martha Washington Library (0.64) – </a:t>
            </a:r>
            <a:r>
              <a:rPr lang="en-US" sz="3300" dirty="0" smtClean="0"/>
              <a:t>6614 Fort Hunt Rd., Alexandria, VA 22307</a:t>
            </a:r>
          </a:p>
          <a:p>
            <a:r>
              <a:rPr lang="it-IT" sz="3300" b="1" dirty="0"/>
              <a:t>Quander Rd (2.01) </a:t>
            </a:r>
            <a:r>
              <a:rPr lang="it-IT" sz="3300" dirty="0"/>
              <a:t>– </a:t>
            </a:r>
            <a:r>
              <a:rPr lang="it-IT" sz="3300" dirty="0" smtClean="0"/>
              <a:t> 6318 </a:t>
            </a:r>
            <a:r>
              <a:rPr lang="it-IT" sz="3300" dirty="0"/>
              <a:t>Quander Rd, Alexandria, VA 22307</a:t>
            </a:r>
            <a:endParaRPr lang="en-US" sz="3300" dirty="0" smtClean="0"/>
          </a:p>
          <a:p>
            <a:r>
              <a:rPr lang="en-US" sz="3300" b="1" dirty="0" smtClean="0"/>
              <a:t>Mt Vernon Government Center (4.1) – </a:t>
            </a:r>
            <a:r>
              <a:rPr lang="en-US" sz="3300" dirty="0" smtClean="0"/>
              <a:t>2511 Parkers Lane, Mt. Vernon, VA 22306</a:t>
            </a:r>
          </a:p>
          <a:p>
            <a:r>
              <a:rPr lang="en-US" sz="3300" b="1" dirty="0" smtClean="0"/>
              <a:t>Mt. Vernon Mental Health (2.28) – </a:t>
            </a:r>
            <a:r>
              <a:rPr lang="en-US" sz="3300" dirty="0" smtClean="0"/>
              <a:t>8119 Holland Rd., Alexandria, VA 22306</a:t>
            </a:r>
          </a:p>
          <a:p>
            <a:r>
              <a:rPr lang="en-US" sz="3300" b="1" dirty="0" smtClean="0"/>
              <a:t>Richard Byrd Library (0.96) – </a:t>
            </a:r>
            <a:r>
              <a:rPr lang="en-US" sz="3300" dirty="0" smtClean="0"/>
              <a:t>7250 Commerce St., Springfield, VA 22150</a:t>
            </a:r>
          </a:p>
          <a:p>
            <a:r>
              <a:rPr lang="en-US" sz="3300" b="1" dirty="0" smtClean="0"/>
              <a:t>Sherwood Library (1.21) – </a:t>
            </a:r>
            <a:r>
              <a:rPr lang="en-US" sz="3300" dirty="0" smtClean="0"/>
              <a:t>2501 Sherwood Hall Ln., Alexandria, VA 22306</a:t>
            </a:r>
          </a:p>
          <a:p>
            <a:r>
              <a:rPr lang="en-US" sz="3300" b="1" dirty="0" smtClean="0"/>
              <a:t>South County Center (2.13) – </a:t>
            </a:r>
            <a:r>
              <a:rPr lang="en-US" sz="3300" dirty="0" smtClean="0"/>
              <a:t>8350 Richmond HWY, Alexandria, VA 22309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239000" y="6224211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ATTACHMENT 1C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02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Burgundy Community Ctr. (</a:t>
            </a:r>
            <a:r>
              <a:rPr lang="en-US" b="1" dirty="0" smtClean="0"/>
              <a:t>0.41) </a:t>
            </a:r>
            <a:r>
              <a:rPr lang="en-US" b="1" dirty="0"/>
              <a:t>– </a:t>
            </a:r>
            <a:r>
              <a:rPr lang="en-US" dirty="0"/>
              <a:t>5516 Norton Rd., Alexandria, VA 22303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10326"/>
            <a:ext cx="10515600" cy="541114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692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Eleanor Kennedy Shelter (</a:t>
            </a:r>
            <a:r>
              <a:rPr lang="en-US" b="1" dirty="0" smtClean="0"/>
              <a:t>1) </a:t>
            </a:r>
            <a:r>
              <a:rPr lang="en-US" b="1" dirty="0"/>
              <a:t>– </a:t>
            </a:r>
            <a:r>
              <a:rPr lang="en-US" dirty="0"/>
              <a:t>9155 Richmond HWY, Fort Belvoir, VA 22060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19754"/>
            <a:ext cx="10515600" cy="540172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518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Annandale EDC/daycare (3.6) – </a:t>
            </a:r>
            <a:r>
              <a:rPr lang="en-US" dirty="0" smtClean="0"/>
              <a:t>720 Columbia Pike, Annandale, VA 22003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00899"/>
            <a:ext cx="10515600" cy="542057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842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New Horizons (</a:t>
            </a:r>
            <a:r>
              <a:rPr lang="en-US" b="1" dirty="0" smtClean="0"/>
              <a:t>0.57) </a:t>
            </a:r>
            <a:r>
              <a:rPr lang="en-US" b="1" dirty="0"/>
              <a:t>– </a:t>
            </a:r>
            <a:r>
              <a:rPr lang="en-US" dirty="0"/>
              <a:t>8243 Gregory Dr., Alexandria, VA 22309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00900"/>
            <a:ext cx="10515599" cy="542057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02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57839"/>
            <a:ext cx="10515600" cy="83284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Gum Springs Community Ctr. </a:t>
            </a:r>
            <a:r>
              <a:rPr lang="en-US" b="1" dirty="0" smtClean="0"/>
              <a:t>(4.95) </a:t>
            </a:r>
            <a:r>
              <a:rPr lang="en-US" b="1" dirty="0"/>
              <a:t>– </a:t>
            </a:r>
            <a:r>
              <a:rPr lang="en-US" dirty="0"/>
              <a:t>8100 </a:t>
            </a:r>
            <a:r>
              <a:rPr lang="en-US" dirty="0" err="1"/>
              <a:t>Fordson</a:t>
            </a:r>
            <a:r>
              <a:rPr lang="en-US" dirty="0"/>
              <a:t> Rd., Alexandria, VA 22306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19753"/>
            <a:ext cx="10515600" cy="540172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235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Hollin Hall Center (</a:t>
            </a:r>
            <a:r>
              <a:rPr lang="en-US" b="1" dirty="0" smtClean="0"/>
              <a:t>5.34) </a:t>
            </a:r>
            <a:r>
              <a:rPr lang="en-US" b="1" dirty="0"/>
              <a:t>– </a:t>
            </a:r>
            <a:r>
              <a:rPr lang="en-US" dirty="0"/>
              <a:t>1500 Shenandoah Rd., Alexandria, VA 22308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750" y="1329180"/>
            <a:ext cx="10516049" cy="539229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129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Huntington Community Center (</a:t>
            </a:r>
            <a:r>
              <a:rPr lang="en-US" b="1" dirty="0" smtClean="0"/>
              <a:t>0.25) </a:t>
            </a:r>
            <a:r>
              <a:rPr lang="en-US" b="1" dirty="0"/>
              <a:t>– </a:t>
            </a:r>
            <a:r>
              <a:rPr lang="en-US" dirty="0"/>
              <a:t>5751 Liberty Dr., Alexandria, VA 22303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38607"/>
            <a:ext cx="10515600" cy="538286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584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Huntington Feeder Bus (</a:t>
            </a:r>
            <a:r>
              <a:rPr lang="en-US" b="1" dirty="0" smtClean="0"/>
              <a:t>1.39) </a:t>
            </a:r>
            <a:r>
              <a:rPr lang="en-US" b="1" dirty="0"/>
              <a:t>– </a:t>
            </a:r>
            <a:r>
              <a:rPr lang="en-US" dirty="0"/>
              <a:t>8101 Cinder Bed Rd., Lorton, VA 22079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57460"/>
            <a:ext cx="10515600" cy="536401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922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John Marshall Library (</a:t>
            </a:r>
            <a:r>
              <a:rPr lang="en-US" b="1" dirty="0" smtClean="0"/>
              <a:t>0.51) </a:t>
            </a:r>
            <a:r>
              <a:rPr lang="en-US" b="1" dirty="0"/>
              <a:t>- </a:t>
            </a:r>
            <a:r>
              <a:rPr lang="en-US" dirty="0"/>
              <a:t>6209 Rose Hill Dr., Alexandria, VA 22310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48033"/>
            <a:ext cx="10515600" cy="537344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840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3696"/>
            <a:ext cx="10515600" cy="1385740"/>
          </a:xfrm>
        </p:spPr>
        <p:txBody>
          <a:bodyPr/>
          <a:lstStyle/>
          <a:p>
            <a:r>
              <a:rPr lang="en-US" b="1" dirty="0"/>
              <a:t>Lorton Library / Murphy Tract House </a:t>
            </a:r>
            <a:r>
              <a:rPr lang="en-US" b="1" dirty="0" smtClean="0"/>
              <a:t>(15.5) </a:t>
            </a:r>
            <a:r>
              <a:rPr lang="en-US" b="1" dirty="0"/>
              <a:t>– </a:t>
            </a:r>
            <a:r>
              <a:rPr lang="en-US" dirty="0"/>
              <a:t>9520 Richmond HWY, Lorton, VA 22079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4"/>
            <a:ext cx="10515600" cy="473581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196315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67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Martha Washington Library (</a:t>
            </a:r>
            <a:r>
              <a:rPr lang="en-US" b="1" dirty="0" smtClean="0"/>
              <a:t>0.64) </a:t>
            </a:r>
            <a:r>
              <a:rPr lang="en-US" b="1" dirty="0"/>
              <a:t>– </a:t>
            </a:r>
            <a:r>
              <a:rPr lang="en-US" dirty="0"/>
              <a:t>6614 Fort Hunt Rd., Alexandria, VA 22307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00900"/>
            <a:ext cx="10515599" cy="542057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5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Quander Rd (2.01) –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6318 Quander Rd, Alexandria, VA 22307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7692"/>
            <a:ext cx="10515600" cy="487378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356351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69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Mt Vernon Government Center (4.1) – </a:t>
            </a:r>
            <a:r>
              <a:rPr lang="en-US" dirty="0"/>
              <a:t>2511 Parkers Lane, Mt. Vernon, VA 22306</a:t>
            </a:r>
            <a:br>
              <a:rPr lang="en-US" dirty="0"/>
            </a:b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34912"/>
            <a:ext cx="10515600" cy="548656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092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Bailey’s Homeless Shelter (0.7) – </a:t>
            </a:r>
            <a:r>
              <a:rPr lang="en-US" dirty="0" smtClean="0"/>
              <a:t>3525 </a:t>
            </a:r>
            <a:r>
              <a:rPr lang="en-US" dirty="0" err="1" smtClean="0"/>
              <a:t>Moncure</a:t>
            </a:r>
            <a:r>
              <a:rPr lang="en-US" dirty="0" smtClean="0"/>
              <a:t> Ave, Falls Church, VA 22041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48033"/>
            <a:ext cx="10515599" cy="537344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617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Mt. </a:t>
            </a:r>
            <a:r>
              <a:rPr lang="en-US" b="1" dirty="0" err="1"/>
              <a:t>Vermon</a:t>
            </a:r>
            <a:r>
              <a:rPr lang="en-US" b="1" dirty="0"/>
              <a:t> Mental Health (</a:t>
            </a:r>
            <a:r>
              <a:rPr lang="en-US" b="1" dirty="0" smtClean="0"/>
              <a:t>2.28) </a:t>
            </a:r>
            <a:r>
              <a:rPr lang="en-US" b="1" dirty="0"/>
              <a:t>– </a:t>
            </a:r>
            <a:r>
              <a:rPr lang="en-US" dirty="0"/>
              <a:t>8119 Holland Rd., Alexandria, VA 22306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10326"/>
            <a:ext cx="10515600" cy="541114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10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Richard Byrd Library </a:t>
            </a:r>
            <a:r>
              <a:rPr lang="en-US" b="1" dirty="0" smtClean="0"/>
              <a:t>(0.96) </a:t>
            </a:r>
            <a:r>
              <a:rPr lang="en-US" b="1" dirty="0"/>
              <a:t>– </a:t>
            </a:r>
            <a:r>
              <a:rPr lang="en-US" dirty="0"/>
              <a:t>7250 Commerce St., Springfield, VA 22150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517" y="1376314"/>
            <a:ext cx="10515600" cy="534516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069317" y="6356351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3551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Sherwood Library (1.21) – </a:t>
            </a:r>
            <a:r>
              <a:rPr lang="en-US" dirty="0"/>
              <a:t>2501 Sherwood Hall Ln., Alexandria, VA 22306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51728"/>
            <a:ext cx="10515600" cy="526974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356351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980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South County Center (2.13) – </a:t>
            </a:r>
            <a:r>
              <a:rPr lang="en-US" dirty="0"/>
              <a:t>8350 Richmond HWY, Alexandria, VA 22309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29179"/>
            <a:ext cx="10515600" cy="539229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517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 smtClean="0"/>
              <a:t>ZONE C - SOUTH (continued)</a:t>
            </a:r>
            <a:endParaRPr lang="en-US" sz="40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 smtClean="0"/>
              <a:t>United Community Ministries (0.5) – </a:t>
            </a:r>
            <a:r>
              <a:rPr lang="en-US" sz="1800" dirty="0" smtClean="0"/>
              <a:t>7511 </a:t>
            </a:r>
            <a:r>
              <a:rPr lang="en-US" sz="1800" dirty="0" err="1" smtClean="0"/>
              <a:t>Fordson</a:t>
            </a:r>
            <a:r>
              <a:rPr lang="en-US" sz="1800" dirty="0" smtClean="0"/>
              <a:t> Rd., Alexandria, VA 22306</a:t>
            </a:r>
          </a:p>
          <a:p>
            <a:r>
              <a:rPr lang="en-US" sz="1800" b="1" dirty="0" smtClean="0"/>
              <a:t>Old Mount Vernon High School (5.83) – </a:t>
            </a:r>
            <a:r>
              <a:rPr lang="en-US" sz="1800" dirty="0" smtClean="0"/>
              <a:t>4100 Mohawk Ln., Alexandria, VA 22309</a:t>
            </a:r>
          </a:p>
          <a:p>
            <a:r>
              <a:rPr lang="en-US" sz="1800" b="1" dirty="0" err="1" smtClean="0"/>
              <a:t>Lincolnia</a:t>
            </a:r>
            <a:r>
              <a:rPr lang="en-US" sz="1800" b="1" dirty="0" smtClean="0"/>
              <a:t> Cemetery (0.67) – </a:t>
            </a:r>
            <a:r>
              <a:rPr lang="en-US" sz="1800" dirty="0" smtClean="0"/>
              <a:t>6271 Lincolnia Rd., Alexandria, VA 22312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239000" y="6492875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ATTACHMENT 1C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18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United Community Ministries (0.5) – </a:t>
            </a:r>
            <a:r>
              <a:rPr lang="en-US" dirty="0"/>
              <a:t>7511 </a:t>
            </a:r>
            <a:r>
              <a:rPr lang="en-US" dirty="0" err="1"/>
              <a:t>Fordson</a:t>
            </a:r>
            <a:r>
              <a:rPr lang="en-US" dirty="0"/>
              <a:t> Rd., Alexandria, VA 22306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66887"/>
            <a:ext cx="10515600" cy="535458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177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Old Mount Vernon High School (5.83) – </a:t>
            </a:r>
            <a:r>
              <a:rPr lang="en-US" dirty="0"/>
              <a:t>4100 Mohawk Ln., Alexandria, VA 22309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63193"/>
            <a:ext cx="10515600" cy="545828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031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Lincolnia Cemetery (0.67) – </a:t>
            </a:r>
            <a:r>
              <a:rPr lang="en-US" dirty="0"/>
              <a:t>6271 Lincolnia Rd., Alexandria, VA 22312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10326"/>
            <a:ext cx="10515600" cy="541114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23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Bailey’s Community Center (2.3) – </a:t>
            </a:r>
            <a:r>
              <a:rPr lang="en-US" dirty="0" smtClean="0"/>
              <a:t>5920 Summers Lane, Falls Church, VA 22041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263193"/>
            <a:ext cx="10515599" cy="537146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40019" y="6269528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053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Future Bailey’s Fire Shelter (0.42) –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5914 Seminary Rd, Falls Church, VA 22041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4"/>
            <a:ext cx="10515600" cy="482625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44732" y="6286755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159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Woodburn Place (1.16) – </a:t>
            </a:r>
            <a:r>
              <a:rPr lang="en-US" dirty="0" smtClean="0"/>
              <a:t>3300 Woodburn Rd., Annandale, VA 22003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00900"/>
            <a:ext cx="10515600" cy="542057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356514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89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Mason District Government Center (7.7) </a:t>
            </a:r>
            <a:r>
              <a:rPr lang="en-US" dirty="0"/>
              <a:t>– 6507 Columbia Pike, Annandale, VA 22003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14022"/>
            <a:ext cx="10515599" cy="530745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416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George Mason Library (1.27) – </a:t>
            </a:r>
            <a:r>
              <a:rPr lang="en-US" dirty="0" smtClean="0"/>
              <a:t>7001 Little River </a:t>
            </a:r>
            <a:r>
              <a:rPr lang="en-US" dirty="0" err="1" smtClean="0"/>
              <a:t>Tpke</a:t>
            </a:r>
            <a:r>
              <a:rPr lang="en-US" dirty="0" smtClean="0"/>
              <a:t>, Annandale, VA 22003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76314"/>
            <a:ext cx="10515599" cy="534516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8999" y="6356351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937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Pine Ridge (6.1) – </a:t>
            </a:r>
            <a:r>
              <a:rPr lang="en-US" dirty="0" smtClean="0"/>
              <a:t>3911 Woodburn Rd., Annandale, VA 22003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82045"/>
            <a:ext cx="10515600" cy="543943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ATTACHMENT 1C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682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1241</TotalTime>
  <Words>1149</Words>
  <Application>Microsoft Office PowerPoint</Application>
  <PresentationFormat>Widescreen</PresentationFormat>
  <Paragraphs>115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ZONE C - SOUTH (103.47) </vt:lpstr>
      <vt:lpstr>Annandale EDC/daycare (3.6) – 720 Columbia Pike, Annandale, VA 22003 </vt:lpstr>
      <vt:lpstr>Bailey’s Homeless Shelter (0.7) – 3525 Moncure Ave, Falls Church, VA 22041 </vt:lpstr>
      <vt:lpstr>Bailey’s Community Center (2.3) – 5920 Summers Lane, Falls Church, VA 22041 </vt:lpstr>
      <vt:lpstr>Future Bailey’s Fire Shelter (0.42) –  5914 Seminary Rd, Falls Church, VA 22041</vt:lpstr>
      <vt:lpstr>Woodburn Place (1.16) – 3300 Woodburn Rd., Annandale, VA 22003 </vt:lpstr>
      <vt:lpstr>Mason District Government Center (7.7) – 6507 Columbia Pike, Annandale, VA 22003 </vt:lpstr>
      <vt:lpstr>George Mason Library (1.27) – 7001 Little River Tpke, Annandale, VA 22003 </vt:lpstr>
      <vt:lpstr>Pine Ridge (6.1) – 3911 Woodburn Rd., Annandale, VA 22003 </vt:lpstr>
      <vt:lpstr>Willston Center 7 Corners Daycare (3.15) – 6131 Willston Dr., Falls Church, VA 220044 </vt:lpstr>
      <vt:lpstr>Woodrow Wilson Library (0.42) – 6101 Knollwood Dr., Falls Church VA 22041 </vt:lpstr>
      <vt:lpstr>Luton Place (.38) – 7624 Luton Place, Alexandria, VA 22315 </vt:lpstr>
      <vt:lpstr>Crossroads Drug Abuse (0.06) – 6901 Van Dorn St., Alexandria, VA 22315  </vt:lpstr>
      <vt:lpstr>Lincolnia Senior Center (1.27) – 4710 N. Chambliss St., Alexandria, VA 22310 </vt:lpstr>
      <vt:lpstr>Alban Garage (0.82) – 7940 Alban Road, Springfield, VA 22150 </vt:lpstr>
      <vt:lpstr>Lee District Government Center (2.0) - 6121 Franconia Rd, Franconia, VA 22310 </vt:lpstr>
      <vt:lpstr>ZONE C – SOUTH (Continued) </vt:lpstr>
      <vt:lpstr>Burgundy Community Ctr. (0.41) – 5516 Norton Rd., Alexandria, VA 22303 </vt:lpstr>
      <vt:lpstr>Eleanor Kennedy Shelter (1) – 9155 Richmond HWY, Fort Belvoir, VA 22060 </vt:lpstr>
      <vt:lpstr>New Horizons (0.57) – 8243 Gregory Dr., Alexandria, VA 22309 </vt:lpstr>
      <vt:lpstr>Gum Springs Community Ctr. (4.95) – 8100 Fordson Rd., Alexandria, VA 22306  </vt:lpstr>
      <vt:lpstr>Hollin Hall Center (5.34) – 1500 Shenandoah Rd., Alexandria, VA 22308  </vt:lpstr>
      <vt:lpstr>Huntington Community Center (0.25) – 5751 Liberty Dr., Alexandria, VA 22303  </vt:lpstr>
      <vt:lpstr>Huntington Feeder Bus (1.39) – 8101 Cinder Bed Rd., Lorton, VA 22079 </vt:lpstr>
      <vt:lpstr>John Marshall Library (0.51) - 6209 Rose Hill Dr., Alexandria, VA 22310 </vt:lpstr>
      <vt:lpstr>Lorton Library / Murphy Tract House (15.5) – 9520 Richmond HWY, Lorton, VA 22079</vt:lpstr>
      <vt:lpstr>Martha Washington Library (0.64) – 6614 Fort Hunt Rd., Alexandria, VA 22307 </vt:lpstr>
      <vt:lpstr>Quander Rd (2.01) –  6318 Quander Rd, Alexandria, VA 22307</vt:lpstr>
      <vt:lpstr>Mt Vernon Government Center (4.1) – 2511 Parkers Lane, Mt. Vernon, VA 22306  </vt:lpstr>
      <vt:lpstr>Mt. Vermon Mental Health (2.28) – 8119 Holland Rd., Alexandria, VA 22306 </vt:lpstr>
      <vt:lpstr>Richard Byrd Library (0.96) – 7250 Commerce St., Springfield, VA 22150 </vt:lpstr>
      <vt:lpstr>Sherwood Library (1.21) – 2501 Sherwood Hall Ln., Alexandria, VA 22306  </vt:lpstr>
      <vt:lpstr>South County Center (2.13) – 8350 Richmond HWY, Alexandria, VA 22309  </vt:lpstr>
      <vt:lpstr>ZONE C - SOUTH (continued)</vt:lpstr>
      <vt:lpstr>United Community Ministries (0.5) – 7511 Fordson Rd., Alexandria, VA 22306 </vt:lpstr>
      <vt:lpstr>Old Mount Vernon High School (5.83) – 4100 Mohawk Ln., Alexandria, VA 22309 </vt:lpstr>
      <vt:lpstr>Lincolnia Cemetery (0.67) – 6271 Lincolnia Rd., Alexandria, VA 22312 </vt:lpstr>
    </vt:vector>
  </TitlesOfParts>
  <Company>Fairfax County Government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 4 - South Zone 1</dc:title>
  <dc:creator>Flanigan, Shane</dc:creator>
  <cp:lastModifiedBy>Flanigan, Shane</cp:lastModifiedBy>
  <cp:revision>66</cp:revision>
  <cp:lastPrinted>2017-07-26T17:00:07Z</cp:lastPrinted>
  <dcterms:created xsi:type="dcterms:W3CDTF">2016-12-19T16:48:50Z</dcterms:created>
  <dcterms:modified xsi:type="dcterms:W3CDTF">2018-07-12T17:10:38Z</dcterms:modified>
</cp:coreProperties>
</file>