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6583-8B14-4BE3-9C06-47178E9D632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CCC4-CA0B-4F94-AFCE-B83C4B6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3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6583-8B14-4BE3-9C06-47178E9D632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CCC4-CA0B-4F94-AFCE-B83C4B6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1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6583-8B14-4BE3-9C06-47178E9D632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CCC4-CA0B-4F94-AFCE-B83C4B6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4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6583-8B14-4BE3-9C06-47178E9D632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CCC4-CA0B-4F94-AFCE-B83C4B6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6583-8B14-4BE3-9C06-47178E9D632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CCC4-CA0B-4F94-AFCE-B83C4B6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3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6583-8B14-4BE3-9C06-47178E9D632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CCC4-CA0B-4F94-AFCE-B83C4B6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4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6583-8B14-4BE3-9C06-47178E9D632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CCC4-CA0B-4F94-AFCE-B83C4B6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6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6583-8B14-4BE3-9C06-47178E9D632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CCC4-CA0B-4F94-AFCE-B83C4B6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7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6583-8B14-4BE3-9C06-47178E9D632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CCC4-CA0B-4F94-AFCE-B83C4B6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4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6583-8B14-4BE3-9C06-47178E9D632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CCC4-CA0B-4F94-AFCE-B83C4B6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6583-8B14-4BE3-9C06-47178E9D632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CCC4-CA0B-4F94-AFCE-B83C4B6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8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E6583-8B14-4BE3-9C06-47178E9D6324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1CCC4-CA0B-4F94-AFCE-B83C4B65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3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Area 1 DHCD RAD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41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9366"/>
            <a:ext cx="9144000" cy="153680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Barros Circle Townhouse (3.16) - </a:t>
            </a:r>
            <a:r>
              <a:rPr lang="en-US" sz="3200" dirty="0"/>
              <a:t>6151 – 6161 Barros Dr.</a:t>
            </a:r>
            <a:br>
              <a:rPr lang="en-US" sz="3200" dirty="0"/>
            </a:br>
            <a:r>
              <a:rPr lang="en-US" sz="3200" dirty="0"/>
              <a:t>6107 – 6127 Barros Ct.</a:t>
            </a:r>
            <a:br>
              <a:rPr lang="en-US" sz="3200" dirty="0"/>
            </a:br>
            <a:r>
              <a:rPr lang="en-US" sz="3200" dirty="0"/>
              <a:t>14516 – 14528 N. Barros Ct, Centreville, VA 22020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716" y="1876166"/>
            <a:ext cx="9144000" cy="43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5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9366"/>
            <a:ext cx="9144000" cy="153680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Barros Circle Townhouse (3.16) - </a:t>
            </a:r>
            <a:r>
              <a:rPr lang="en-US" sz="3200" dirty="0"/>
              <a:t>6151 – 6161 Barros Dr.</a:t>
            </a:r>
            <a:br>
              <a:rPr lang="en-US" sz="3200" dirty="0"/>
            </a:br>
            <a:r>
              <a:rPr lang="en-US" sz="3200" dirty="0"/>
              <a:t>6107 – 6127 Barros Ct.</a:t>
            </a:r>
            <a:br>
              <a:rPr lang="en-US" sz="3200" dirty="0"/>
            </a:br>
            <a:r>
              <a:rPr lang="en-US" sz="3200" dirty="0"/>
              <a:t>14516 – 14528 N. Barros Ct, Centreville, VA 22020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716" y="1876166"/>
            <a:ext cx="9144000" cy="43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9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9366"/>
            <a:ext cx="9144000" cy="15368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Ragan Oaks(1.89)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12101 -12113 Ragan Oaks Ct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Fairfax, VA 22033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76166"/>
            <a:ext cx="9144000" cy="481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3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9366"/>
            <a:ext cx="9144000" cy="15368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Castellani Meadows Townhouses(1.90)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14047 -14099 Keepers Park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Centreville, VA 20121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76166"/>
            <a:ext cx="9144000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7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Housing Resource Center (3.39)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3700 Pender Drive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Fairfax, VA 22030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76166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Penderbrook Apartments (2.63)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3924-3927 Penderview 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Fairfax, VA 22030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2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Westglade Apartments (2.95)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32102-2136 Westglade Ct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Reston, VA 22091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5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Water’s Edge (0.37)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4801-4817 </a:t>
            </a:r>
            <a:r>
              <a:rPr lang="en-US" sz="2900" dirty="0" err="1">
                <a:solidFill>
                  <a:prstClr val="black"/>
                </a:solidFill>
              </a:rPr>
              <a:t>Greenduck</a:t>
            </a:r>
            <a:r>
              <a:rPr lang="en-US" sz="2900" dirty="0">
                <a:solidFill>
                  <a:prstClr val="black"/>
                </a:solidFill>
              </a:rPr>
              <a:t> Lane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Fairfax, VA 22033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42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Area 1 DHCD RAD</vt:lpstr>
      <vt:lpstr>Barros Circle Townhouse (3.16) - 6151 – 6161 Barros Dr. 6107 – 6127 Barros Ct. 14516 – 14528 N. Barros Ct, Centreville, VA 22020</vt:lpstr>
      <vt:lpstr>Barros Circle Townhouse (3.16) - 6151 – 6161 Barros Dr. 6107 – 6127 Barros Ct. 14516 – 14528 N. Barros Ct, Centreville, VA 22020</vt:lpstr>
      <vt:lpstr>Ragan Oaks(1.89) 12101 -12113 Ragan Oaks Ct Fairfax, VA 22033</vt:lpstr>
      <vt:lpstr>Castellani Meadows Townhouses(1.90) 14047 -14099 Keepers Park Centreville, VA 20121</vt:lpstr>
      <vt:lpstr>Housing Resource Center (3.39) 3700 Pender Drive Fairfax, VA 22030</vt:lpstr>
      <vt:lpstr>Penderbrook Apartments (2.63) 3924-3927 Penderview  Fairfax, VA 22030</vt:lpstr>
      <vt:lpstr>Westglade Apartments (2.95) 32102-2136 Westglade Ct Reston, VA 22091</vt:lpstr>
      <vt:lpstr>Water’s Edge (0.37) 4801-4817 Greenduck Lane Fairfax, VA 22033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1 DHCD RAD</dc:title>
  <dc:creator>Wallace, Salvin</dc:creator>
  <cp:lastModifiedBy>Joy, Cindy</cp:lastModifiedBy>
  <cp:revision>3</cp:revision>
  <dcterms:created xsi:type="dcterms:W3CDTF">2018-05-23T14:43:00Z</dcterms:created>
  <dcterms:modified xsi:type="dcterms:W3CDTF">2018-08-29T17:12:28Z</dcterms:modified>
</cp:coreProperties>
</file>