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8C54-C6E6-4AC3-8DC5-714C7AA23DA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67E-1706-42BB-949A-3D3F5D20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2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8C54-C6E6-4AC3-8DC5-714C7AA23DA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67E-1706-42BB-949A-3D3F5D20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8C54-C6E6-4AC3-8DC5-714C7AA23DA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67E-1706-42BB-949A-3D3F5D20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3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8C54-C6E6-4AC3-8DC5-714C7AA23DA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67E-1706-42BB-949A-3D3F5D20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8C54-C6E6-4AC3-8DC5-714C7AA23DA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67E-1706-42BB-949A-3D3F5D20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6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8C54-C6E6-4AC3-8DC5-714C7AA23DA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67E-1706-42BB-949A-3D3F5D20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8C54-C6E6-4AC3-8DC5-714C7AA23DA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67E-1706-42BB-949A-3D3F5D20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8C54-C6E6-4AC3-8DC5-714C7AA23DA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67E-1706-42BB-949A-3D3F5D20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7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8C54-C6E6-4AC3-8DC5-714C7AA23DA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67E-1706-42BB-949A-3D3F5D20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0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8C54-C6E6-4AC3-8DC5-714C7AA23DA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67E-1706-42BB-949A-3D3F5D20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8C54-C6E6-4AC3-8DC5-714C7AA23DA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67E-1706-42BB-949A-3D3F5D20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8C54-C6E6-4AC3-8DC5-714C7AA23DA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2267E-1706-42BB-949A-3D3F5D20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 2 DHCD RAD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6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Rosedale Manor Apartments (3.79)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3401-3427 Spring Lane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Falls Church, VA 22041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1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Vacant Lot (0.13)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2800-2802 Liberty Avenue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Falls Church, VA 22041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3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Division of Property Improvement/Maintenance &amp; Adjacent Lot (2.37)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4500 University Drive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Fairfax, VA 22030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8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Maintenance Shop (0.05)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4530 University Drive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Fairfax, VA 22030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6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Robinson Square Townhouses (5.50)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4410-4433 St. Edwards Pl.; 10700-10744 St. Johns Pl. Fairfax, VA 22030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8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Little River Glen Senior Center (6.77)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4001-4009 Barker Court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Fairfax, VA 22032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1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Olley Glen Senior Center (3.99)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4019-4023 Olley Ln.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Fairfax, VA 22032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Minerva Fisher Hall Group Home (1.18)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8207 Wolf Trap Road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Vienna, VA 22180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3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Kingsley Park Townhouses (6.42)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3069-3159 Monticello Dr.; 7401-7467 Linda Ln.; 3153-3182 Allen St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Falls Church, VA 22042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9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Greenwood Apartments (5.60)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6170-6188 Leesburg Pike; 3077-3081 Patrick Henry Dr.; 6171-6195 Greenwood Dr.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Falls Church, VA 22044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02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70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AREA 2 DHCD RAD</vt:lpstr>
      <vt:lpstr>Division of Property Improvement/Maintenance &amp; Adjacent Lot (2.37) 4500 University Drive Fairfax, VA 22030</vt:lpstr>
      <vt:lpstr>Maintenance Shop (0.05) 4530 University Drive Fairfax, VA 22030</vt:lpstr>
      <vt:lpstr>Robinson Square Townhouses (5.50) 4410-4433 St. Edwards Pl.; 10700-10744 St. Johns Pl. Fairfax, VA 22030</vt:lpstr>
      <vt:lpstr>Little River Glen Senior Center (6.77) 4001-4009 Barker Court Fairfax, VA 22032</vt:lpstr>
      <vt:lpstr>Olley Glen Senior Center (3.99) 4019-4023 Olley Ln. Fairfax, VA 22032</vt:lpstr>
      <vt:lpstr>Minerva Fisher Hall Group Home (1.18) 8207 Wolf Trap Road Vienna, VA 22180</vt:lpstr>
      <vt:lpstr>Kingsley Park Townhouses (6.42) 3069-3159 Monticello Dr.; 7401-7467 Linda Ln.; 3153-3182 Allen St Falls Church, VA 22042</vt:lpstr>
      <vt:lpstr>Greenwood Apartments (5.60) 6170-6188 Leesburg Pike; 3077-3081 Patrick Henry Dr.; 6171-6195 Greenwood Dr. Falls Church, VA 22044</vt:lpstr>
      <vt:lpstr>Rosedale Manor Apartments (3.79) 3401-3427 Spring Lane Falls Church, VA 22041</vt:lpstr>
      <vt:lpstr>Vacant Lot (0.13) 2800-2802 Liberty Avenue Falls Church, VA 22041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2 DHCD RAD</dc:title>
  <dc:creator>Wallace, Salvin</dc:creator>
  <cp:lastModifiedBy>Joy, Cindy</cp:lastModifiedBy>
  <cp:revision>4</cp:revision>
  <dcterms:created xsi:type="dcterms:W3CDTF">2018-05-23T14:46:18Z</dcterms:created>
  <dcterms:modified xsi:type="dcterms:W3CDTF">2018-08-29T17:12:59Z</dcterms:modified>
</cp:coreProperties>
</file>