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1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BD0E-DB42-499D-82CF-DC1EAF910D0A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8B431-3409-47C7-9233-3B27538E8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83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BD0E-DB42-499D-82CF-DC1EAF910D0A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8B431-3409-47C7-9233-3B27538E8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73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BD0E-DB42-499D-82CF-DC1EAF910D0A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8B431-3409-47C7-9233-3B27538E8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2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BD0E-DB42-499D-82CF-DC1EAF910D0A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8B431-3409-47C7-9233-3B27538E8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0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BD0E-DB42-499D-82CF-DC1EAF910D0A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8B431-3409-47C7-9233-3B27538E8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87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BD0E-DB42-499D-82CF-DC1EAF910D0A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8B431-3409-47C7-9233-3B27538E8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0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BD0E-DB42-499D-82CF-DC1EAF910D0A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8B431-3409-47C7-9233-3B27538E8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2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BD0E-DB42-499D-82CF-DC1EAF910D0A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8B431-3409-47C7-9233-3B27538E8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95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BD0E-DB42-499D-82CF-DC1EAF910D0A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8B431-3409-47C7-9233-3B27538E8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52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BD0E-DB42-499D-82CF-DC1EAF910D0A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8B431-3409-47C7-9233-3B27538E8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32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BD0E-DB42-499D-82CF-DC1EAF910D0A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8B431-3409-47C7-9233-3B27538E8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44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7BD0E-DB42-499D-82CF-DC1EAF910D0A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8B431-3409-47C7-9233-3B27538E8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70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AREA 3 DHCD RAD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27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3723"/>
            <a:ext cx="9144000" cy="1536800"/>
          </a:xfrm>
        </p:spPr>
        <p:txBody>
          <a:bodyPr>
            <a:normAutofit/>
          </a:bodyPr>
          <a:lstStyle/>
          <a:p>
            <a:r>
              <a:rPr lang="en-US" sz="2900" b="1" dirty="0">
                <a:solidFill>
                  <a:prstClr val="black"/>
                </a:solidFill>
              </a:rPr>
              <a:t>Tavenner Lane Apartments (1.60)</a:t>
            </a:r>
            <a:br>
              <a:rPr lang="en-US" sz="2900" b="1" dirty="0">
                <a:solidFill>
                  <a:prstClr val="black"/>
                </a:solidFill>
              </a:rPr>
            </a:br>
            <a:r>
              <a:rPr lang="en-US" sz="2900" dirty="0">
                <a:solidFill>
                  <a:prstClr val="black"/>
                </a:solidFill>
              </a:rPr>
              <a:t>7200-7208 Tavenner Lane</a:t>
            </a:r>
            <a:br>
              <a:rPr lang="en-US" sz="2900" dirty="0">
                <a:solidFill>
                  <a:prstClr val="black"/>
                </a:solidFill>
              </a:rPr>
            </a:br>
            <a:r>
              <a:rPr lang="en-US" sz="2900" dirty="0">
                <a:solidFill>
                  <a:prstClr val="black"/>
                </a:solidFill>
              </a:rPr>
              <a:t>Alexandria, VA 22306</a:t>
            </a:r>
            <a:endParaRPr lang="en-US" sz="3200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20523"/>
            <a:ext cx="9144000" cy="48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65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3723"/>
            <a:ext cx="9144000" cy="1536800"/>
          </a:xfrm>
        </p:spPr>
        <p:txBody>
          <a:bodyPr>
            <a:normAutofit/>
          </a:bodyPr>
          <a:lstStyle/>
          <a:p>
            <a:r>
              <a:rPr lang="en-US" sz="2900" b="1" dirty="0" err="1">
                <a:solidFill>
                  <a:prstClr val="black"/>
                </a:solidFill>
              </a:rPr>
              <a:t>Murraygate</a:t>
            </a:r>
            <a:r>
              <a:rPr lang="en-US" sz="2900" b="1">
                <a:solidFill>
                  <a:prstClr val="black"/>
                </a:solidFill>
              </a:rPr>
              <a:t> Village (</a:t>
            </a:r>
            <a:r>
              <a:rPr lang="en-US" sz="2900" b="1" dirty="0">
                <a:solidFill>
                  <a:prstClr val="black"/>
                </a:solidFill>
              </a:rPr>
              <a:t>7.67)</a:t>
            </a:r>
            <a:br>
              <a:rPr lang="en-US" sz="2900" b="1" dirty="0">
                <a:solidFill>
                  <a:prstClr val="black"/>
                </a:solidFill>
              </a:rPr>
            </a:br>
            <a:r>
              <a:rPr lang="en-US" sz="2900" dirty="0">
                <a:solidFill>
                  <a:prstClr val="black"/>
                </a:solidFill>
              </a:rPr>
              <a:t>7800 – 7820 Balford Drive</a:t>
            </a:r>
            <a:br>
              <a:rPr lang="en-US" sz="2900" dirty="0">
                <a:solidFill>
                  <a:prstClr val="black"/>
                </a:solidFill>
              </a:rPr>
            </a:br>
            <a:r>
              <a:rPr lang="en-US" sz="2900" dirty="0">
                <a:solidFill>
                  <a:prstClr val="black"/>
                </a:solidFill>
              </a:rPr>
              <a:t>Alexandria, VA 22306</a:t>
            </a:r>
            <a:endParaRPr lang="en-US" sz="3200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20523"/>
            <a:ext cx="9144000" cy="48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96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3723"/>
            <a:ext cx="9144000" cy="1536800"/>
          </a:xfrm>
        </p:spPr>
        <p:txBody>
          <a:bodyPr>
            <a:normAutofit/>
          </a:bodyPr>
          <a:lstStyle/>
          <a:p>
            <a:r>
              <a:rPr lang="en-US" sz="2900" b="1" dirty="0">
                <a:solidFill>
                  <a:prstClr val="black"/>
                </a:solidFill>
              </a:rPr>
              <a:t>Atrium Apartments (1.30)</a:t>
            </a:r>
            <a:br>
              <a:rPr lang="en-US" sz="2900" b="1" dirty="0">
                <a:solidFill>
                  <a:prstClr val="black"/>
                </a:solidFill>
              </a:rPr>
            </a:br>
            <a:r>
              <a:rPr lang="en-US" sz="2900" dirty="0">
                <a:solidFill>
                  <a:prstClr val="black"/>
                </a:solidFill>
              </a:rPr>
              <a:t>3429-3501 Holy Hill Road</a:t>
            </a:r>
            <a:br>
              <a:rPr lang="en-US" sz="2900" dirty="0">
                <a:solidFill>
                  <a:prstClr val="black"/>
                </a:solidFill>
              </a:rPr>
            </a:br>
            <a:r>
              <a:rPr lang="en-US" sz="2900" dirty="0">
                <a:solidFill>
                  <a:prstClr val="black"/>
                </a:solidFill>
              </a:rPr>
              <a:t>Alexandria, VA 22306</a:t>
            </a:r>
            <a:endParaRPr lang="en-US" sz="3200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20523"/>
            <a:ext cx="9144000" cy="48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98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3723"/>
            <a:ext cx="9144000" cy="1536800"/>
          </a:xfrm>
        </p:spPr>
        <p:txBody>
          <a:bodyPr>
            <a:normAutofit/>
          </a:bodyPr>
          <a:lstStyle/>
          <a:p>
            <a:r>
              <a:rPr lang="en-US" sz="2900" b="1" dirty="0">
                <a:solidFill>
                  <a:prstClr val="black"/>
                </a:solidFill>
              </a:rPr>
              <a:t>Audubon Apartments (1.70)</a:t>
            </a:r>
            <a:br>
              <a:rPr lang="en-US" sz="2900" b="1" dirty="0">
                <a:solidFill>
                  <a:prstClr val="black"/>
                </a:solidFill>
              </a:rPr>
            </a:br>
            <a:r>
              <a:rPr lang="en-US" sz="2900" dirty="0">
                <a:solidFill>
                  <a:prstClr val="black"/>
                </a:solidFill>
              </a:rPr>
              <a:t>7945-7957 Audubon Ave.</a:t>
            </a:r>
            <a:br>
              <a:rPr lang="en-US" sz="2900" dirty="0">
                <a:solidFill>
                  <a:prstClr val="black"/>
                </a:solidFill>
              </a:rPr>
            </a:br>
            <a:r>
              <a:rPr lang="en-US" sz="2900" dirty="0">
                <a:solidFill>
                  <a:prstClr val="black"/>
                </a:solidFill>
              </a:rPr>
              <a:t>Alexandria, VA 22306</a:t>
            </a:r>
            <a:endParaRPr lang="en-US" sz="3200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20523"/>
            <a:ext cx="9144000" cy="48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1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3723"/>
            <a:ext cx="9144000" cy="1536800"/>
          </a:xfrm>
        </p:spPr>
        <p:txBody>
          <a:bodyPr>
            <a:normAutofit/>
          </a:bodyPr>
          <a:lstStyle/>
          <a:p>
            <a:r>
              <a:rPr lang="en-US" sz="2900" b="1" dirty="0">
                <a:solidFill>
                  <a:prstClr val="black"/>
                </a:solidFill>
              </a:rPr>
              <a:t>The Park Townhouses (2.50)</a:t>
            </a:r>
            <a:br>
              <a:rPr lang="en-US" sz="2900" b="1" dirty="0">
                <a:solidFill>
                  <a:prstClr val="black"/>
                </a:solidFill>
              </a:rPr>
            </a:br>
            <a:r>
              <a:rPr lang="en-US" sz="2900" dirty="0">
                <a:solidFill>
                  <a:prstClr val="black"/>
                </a:solidFill>
              </a:rPr>
              <a:t>6440-6476 Burwell St.</a:t>
            </a:r>
            <a:br>
              <a:rPr lang="en-US" sz="2900" dirty="0">
                <a:solidFill>
                  <a:prstClr val="black"/>
                </a:solidFill>
              </a:rPr>
            </a:br>
            <a:r>
              <a:rPr lang="en-US" sz="2900" dirty="0">
                <a:solidFill>
                  <a:prstClr val="black"/>
                </a:solidFill>
              </a:rPr>
              <a:t>Springfield, VA 22150</a:t>
            </a:r>
            <a:endParaRPr lang="en-US" sz="3200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20523"/>
            <a:ext cx="9144000" cy="48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895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3723"/>
            <a:ext cx="9144000" cy="1536800"/>
          </a:xfrm>
        </p:spPr>
        <p:txBody>
          <a:bodyPr>
            <a:normAutofit/>
          </a:bodyPr>
          <a:lstStyle/>
          <a:p>
            <a:r>
              <a:rPr lang="en-US" sz="2900" b="1" dirty="0">
                <a:solidFill>
                  <a:prstClr val="black"/>
                </a:solidFill>
              </a:rPr>
              <a:t>Westford I Townhouses (2.75)</a:t>
            </a:r>
            <a:br>
              <a:rPr lang="en-US" sz="2900" b="1" dirty="0">
                <a:solidFill>
                  <a:prstClr val="black"/>
                </a:solidFill>
              </a:rPr>
            </a:br>
            <a:r>
              <a:rPr lang="en-US" sz="2900" dirty="0">
                <a:solidFill>
                  <a:prstClr val="black"/>
                </a:solidFill>
              </a:rPr>
              <a:t>7950-7962 Andrus Ct.; 2700-2732 Mennifield Ct.</a:t>
            </a:r>
            <a:br>
              <a:rPr lang="en-US" sz="2900" dirty="0">
                <a:solidFill>
                  <a:prstClr val="black"/>
                </a:solidFill>
              </a:rPr>
            </a:br>
            <a:r>
              <a:rPr lang="en-US" sz="2900" dirty="0">
                <a:solidFill>
                  <a:prstClr val="black"/>
                </a:solidFill>
              </a:rPr>
              <a:t>Alexandria, VA 22306</a:t>
            </a:r>
            <a:endParaRPr lang="en-US" sz="3200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20523"/>
            <a:ext cx="9144000" cy="48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07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3723"/>
            <a:ext cx="9144000" cy="1536800"/>
          </a:xfrm>
        </p:spPr>
        <p:txBody>
          <a:bodyPr>
            <a:normAutofit/>
          </a:bodyPr>
          <a:lstStyle/>
          <a:p>
            <a:r>
              <a:rPr lang="en-US" sz="2900" b="1" dirty="0">
                <a:solidFill>
                  <a:prstClr val="black"/>
                </a:solidFill>
              </a:rPr>
              <a:t>Westford II Townhouses (3.50)</a:t>
            </a:r>
            <a:br>
              <a:rPr lang="en-US" sz="2900" b="1" dirty="0">
                <a:solidFill>
                  <a:prstClr val="black"/>
                </a:solidFill>
              </a:rPr>
            </a:br>
            <a:r>
              <a:rPr lang="en-US" sz="2900" dirty="0">
                <a:solidFill>
                  <a:prstClr val="black"/>
                </a:solidFill>
              </a:rPr>
              <a:t>7911-7953 Fordson Rd.</a:t>
            </a:r>
            <a:br>
              <a:rPr lang="en-US" sz="2900" dirty="0">
                <a:solidFill>
                  <a:prstClr val="black"/>
                </a:solidFill>
              </a:rPr>
            </a:br>
            <a:r>
              <a:rPr lang="en-US" sz="2900" dirty="0">
                <a:solidFill>
                  <a:prstClr val="black"/>
                </a:solidFill>
              </a:rPr>
              <a:t>Alexandria, VA 22306</a:t>
            </a:r>
            <a:endParaRPr lang="en-US" sz="3200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20523"/>
            <a:ext cx="9144000" cy="48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12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3723"/>
            <a:ext cx="9144000" cy="1536800"/>
          </a:xfrm>
        </p:spPr>
        <p:txBody>
          <a:bodyPr>
            <a:normAutofit/>
          </a:bodyPr>
          <a:lstStyle/>
          <a:p>
            <a:r>
              <a:rPr lang="en-US" sz="2900" b="1" dirty="0">
                <a:solidFill>
                  <a:prstClr val="black"/>
                </a:solidFill>
              </a:rPr>
              <a:t>Westford III Townhouses (5.90)</a:t>
            </a:r>
            <a:br>
              <a:rPr lang="en-US" sz="2900" b="1" dirty="0">
                <a:solidFill>
                  <a:prstClr val="black"/>
                </a:solidFill>
              </a:rPr>
            </a:br>
            <a:r>
              <a:rPr lang="en-US" sz="2900" dirty="0">
                <a:solidFill>
                  <a:prstClr val="black"/>
                </a:solidFill>
              </a:rPr>
              <a:t>3000-3031 Westford View: 3000-3021 Fordson Ct. </a:t>
            </a:r>
            <a:br>
              <a:rPr lang="en-US" sz="2900" dirty="0">
                <a:solidFill>
                  <a:prstClr val="black"/>
                </a:solidFill>
              </a:rPr>
            </a:br>
            <a:r>
              <a:rPr lang="en-US" sz="2900" dirty="0">
                <a:solidFill>
                  <a:prstClr val="black"/>
                </a:solidFill>
              </a:rPr>
              <a:t>Alexandria, VA 22306</a:t>
            </a:r>
            <a:endParaRPr lang="en-US" sz="3200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20523"/>
            <a:ext cx="9144000" cy="48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23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3723"/>
            <a:ext cx="9144000" cy="1536800"/>
          </a:xfrm>
        </p:spPr>
        <p:txBody>
          <a:bodyPr>
            <a:normAutofit fontScale="90000"/>
          </a:bodyPr>
          <a:lstStyle/>
          <a:p>
            <a:r>
              <a:rPr lang="en-US" sz="2900" b="1" dirty="0">
                <a:solidFill>
                  <a:prstClr val="black"/>
                </a:solidFill>
              </a:rPr>
              <a:t>Woodley Hills Estates Mobile Home Park (18.10)</a:t>
            </a:r>
            <a:br>
              <a:rPr lang="en-US" sz="2900" b="1" dirty="0">
                <a:solidFill>
                  <a:prstClr val="black"/>
                </a:solidFill>
              </a:rPr>
            </a:br>
            <a:r>
              <a:rPr lang="en-US" sz="2900" dirty="0">
                <a:solidFill>
                  <a:prstClr val="black"/>
                </a:solidFill>
              </a:rPr>
              <a:t>2800-3009 Camellia Dr.; 7400-7531 Poinsettia Dr.; 2801-2917 Daisy St.; 7401-7461 Mums Dr.</a:t>
            </a:r>
            <a:br>
              <a:rPr lang="en-US" sz="2900" dirty="0">
                <a:solidFill>
                  <a:prstClr val="black"/>
                </a:solidFill>
              </a:rPr>
            </a:br>
            <a:r>
              <a:rPr lang="en-US" sz="2900" dirty="0">
                <a:solidFill>
                  <a:prstClr val="black"/>
                </a:solidFill>
              </a:rPr>
              <a:t>Alexandria, VA 22306</a:t>
            </a:r>
            <a:endParaRPr lang="en-US" sz="3200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20523"/>
            <a:ext cx="9144000" cy="48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95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3723"/>
            <a:ext cx="9144000" cy="1536800"/>
          </a:xfrm>
        </p:spPr>
        <p:txBody>
          <a:bodyPr>
            <a:normAutofit/>
          </a:bodyPr>
          <a:lstStyle/>
          <a:p>
            <a:r>
              <a:rPr lang="en-US" sz="2900" b="1" dirty="0">
                <a:solidFill>
                  <a:prstClr val="black"/>
                </a:solidFill>
              </a:rPr>
              <a:t>Old Mill Garden Apartments (1.80)</a:t>
            </a:r>
            <a:br>
              <a:rPr lang="en-US" sz="2900" b="1" dirty="0">
                <a:solidFill>
                  <a:prstClr val="black"/>
                </a:solidFill>
              </a:rPr>
            </a:br>
            <a:r>
              <a:rPr lang="en-US" sz="2900" dirty="0">
                <a:solidFill>
                  <a:prstClr val="black"/>
                </a:solidFill>
              </a:rPr>
              <a:t>5800-5820 St. Gregory’s Lane</a:t>
            </a:r>
            <a:br>
              <a:rPr lang="en-US" sz="2900" dirty="0">
                <a:solidFill>
                  <a:prstClr val="black"/>
                </a:solidFill>
              </a:rPr>
            </a:br>
            <a:r>
              <a:rPr lang="en-US" sz="2900" dirty="0">
                <a:solidFill>
                  <a:prstClr val="black"/>
                </a:solidFill>
              </a:rPr>
              <a:t>Alexandria, VA 22309</a:t>
            </a:r>
            <a:endParaRPr lang="en-US" sz="3200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20523"/>
            <a:ext cx="9144000" cy="48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04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65</Words>
  <Application>Microsoft Office PowerPoint</Application>
  <PresentationFormat>Widescreen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AREA 3 DHCD RAD</vt:lpstr>
      <vt:lpstr>Atrium Apartments (1.30) 3429-3501 Holy Hill Road Alexandria, VA 22306</vt:lpstr>
      <vt:lpstr>Audubon Apartments (1.70) 7945-7957 Audubon Ave. Alexandria, VA 22306</vt:lpstr>
      <vt:lpstr>The Park Townhouses (2.50) 6440-6476 Burwell St. Springfield, VA 22150</vt:lpstr>
      <vt:lpstr>Westford I Townhouses (2.75) 7950-7962 Andrus Ct.; 2700-2732 Mennifield Ct. Alexandria, VA 22306</vt:lpstr>
      <vt:lpstr>Westford II Townhouses (3.50) 7911-7953 Fordson Rd. Alexandria, VA 22306</vt:lpstr>
      <vt:lpstr>Westford III Townhouses (5.90) 3000-3031 Westford View: 3000-3021 Fordson Ct.  Alexandria, VA 22306</vt:lpstr>
      <vt:lpstr>Woodley Hills Estates Mobile Home Park (18.10) 2800-3009 Camellia Dr.; 7400-7531 Poinsettia Dr.; 2801-2917 Daisy St.; 7401-7461 Mums Dr. Alexandria, VA 22306</vt:lpstr>
      <vt:lpstr>Old Mill Garden Apartments (1.80) 5800-5820 St. Gregory’s Lane Alexandria, VA 22309</vt:lpstr>
      <vt:lpstr>Tavenner Lane Apartments (1.60) 7200-7208 Tavenner Lane Alexandria, VA 22306</vt:lpstr>
      <vt:lpstr>Murraygate Village (7.67) 7800 – 7820 Balford Drive Alexandria, VA 22306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AREA 3 DHCD RAD</dc:title>
  <dc:creator>Wallace, Salvin</dc:creator>
  <cp:lastModifiedBy>Joy, Cindy</cp:lastModifiedBy>
  <cp:revision>6</cp:revision>
  <dcterms:created xsi:type="dcterms:W3CDTF">2018-05-23T14:51:36Z</dcterms:created>
  <dcterms:modified xsi:type="dcterms:W3CDTF">2018-08-29T17:13:30Z</dcterms:modified>
</cp:coreProperties>
</file>