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FDF1-9836-4634-B05C-BBDB6D6C4D8A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92DDF-A83E-4135-81EE-2F63F75C5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61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C460-B33D-4209-9E47-ACDAF1EBD32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A160-DA2F-4DC4-9409-6A3E1A72B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40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A160-DA2F-4DC4-9409-6A3E1A72BFC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6CC-0E0A-4036-8732-2BCF2BFB1AB2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3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5463-8D1C-4729-A12F-02AB737B9BBA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987-CB06-49D5-8FA7-78DD709FADD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4322-049B-4216-BB1E-6C81EBC63C11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7051-49D3-4DBF-91DA-792A604630F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C05A-8978-4A53-90B2-5961242DE28F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8A7A-6BEA-4B3A-B715-3728B0574008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476B-CDA1-4CFB-8BDB-F02D47451A95}" type="datetime1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F9CC-E89E-4762-B956-2BAEDA9F9177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8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5934-B22F-4242-AB62-EDD00EEC0854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81F9-28F8-40C3-BDAC-E6AF9FE4840C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B545-DAD9-42D4-B9B3-710C11F1EB35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ATTACHMENT 1J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AAD3-6C23-4336-9801-8AF25F5B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2967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Solid Waste Management Program (78.8)</a:t>
            </a: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1544"/>
            <a:ext cx="9144000" cy="290524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I-66 Transfer Station (151.7) </a:t>
            </a:r>
            <a:r>
              <a:rPr lang="en-US" dirty="0" smtClean="0"/>
              <a:t>- 4618 West Ox Rd, Fairfax, VA 22032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Lower Mordor </a:t>
            </a:r>
            <a:r>
              <a:rPr lang="en-US" b="1" dirty="0" err="1"/>
              <a:t>Dr</a:t>
            </a:r>
            <a:r>
              <a:rPr lang="en-US" b="1" dirty="0"/>
              <a:t>  (10.2) </a:t>
            </a:r>
            <a:r>
              <a:rPr lang="en-US" dirty="0" smtClean="0"/>
              <a:t>- 10377 </a:t>
            </a:r>
            <a:r>
              <a:rPr lang="en-US" dirty="0"/>
              <a:t>Mordor </a:t>
            </a:r>
            <a:r>
              <a:rPr lang="en-US" dirty="0" err="1"/>
              <a:t>Dr</a:t>
            </a:r>
            <a:r>
              <a:rPr lang="en-US" dirty="0"/>
              <a:t>, Lorton, VA </a:t>
            </a:r>
            <a:r>
              <a:rPr lang="en-US" dirty="0" smtClean="0"/>
              <a:t>22079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(Cont.) Upper Mordor Dr./Furnace Rd/I-95 Transfer (13.8)  </a:t>
            </a:r>
            <a:r>
              <a:rPr lang="en-US" dirty="0"/>
              <a:t>9898 Furnace Rd, Lorton, VA </a:t>
            </a:r>
            <a:r>
              <a:rPr lang="en-US" dirty="0" smtClean="0"/>
              <a:t>22079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Newington (7)</a:t>
            </a:r>
            <a:r>
              <a:rPr lang="en-US" dirty="0" smtClean="0"/>
              <a:t> – 6901 Allen Park Rd, Lorton, VA 22079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ATTACHMENT 1J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I-66 Transfer Station (47.8) – </a:t>
            </a:r>
            <a:r>
              <a:rPr lang="en-US" dirty="0" smtClean="0"/>
              <a:t>4618 West Ox Rd, Fairfax, VA 22030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599" cy="46561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81823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ATTACHMENT 1J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406"/>
            <a:ext cx="10515600" cy="11431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Lower Mordor </a:t>
            </a:r>
            <a:r>
              <a:rPr lang="en-US" b="1" dirty="0" err="1" smtClean="0"/>
              <a:t>Dr</a:t>
            </a:r>
            <a:r>
              <a:rPr lang="en-US" b="1" dirty="0" smtClean="0"/>
              <a:t>  (10.2) -</a:t>
            </a:r>
            <a:r>
              <a:rPr lang="en-US" dirty="0" smtClean="0"/>
              <a:t>Leading to I-95 Transfer Station</a:t>
            </a:r>
            <a:br>
              <a:rPr lang="en-US" dirty="0" smtClean="0"/>
            </a:br>
            <a:r>
              <a:rPr lang="en-US" dirty="0" smtClean="0"/>
              <a:t>10377 Mordor </a:t>
            </a:r>
            <a:r>
              <a:rPr lang="en-US" dirty="0" err="1" smtClean="0"/>
              <a:t>Dr</a:t>
            </a:r>
            <a:r>
              <a:rPr lang="en-US" dirty="0" smtClean="0"/>
              <a:t>, Lorton, VA 22079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6672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ATTACHMENT 1J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5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(Cont.) Upper Mordor Dr./Furnace Rd/I-95 Transfer (13.8)  </a:t>
            </a:r>
            <a:r>
              <a:rPr lang="en-US" dirty="0" smtClean="0"/>
              <a:t>9898 Furnace Rd, Lorton, VA 22079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30" y="1825624"/>
            <a:ext cx="10518869" cy="46446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0247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ATTACHMENT 1J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Newington (7) – </a:t>
            </a:r>
            <a:r>
              <a:rPr lang="en-US" dirty="0" smtClean="0"/>
              <a:t>6901 Allen Park Rd, Lorton, VA 22079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8425"/>
            <a:ext cx="10515600" cy="52189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ATTACHMENT 1J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19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149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Solid Waste Management Program (78.8)</vt:lpstr>
      <vt:lpstr>I-66 Transfer Station (47.8) – 4618 West Ox Rd, Fairfax, VA 22030</vt:lpstr>
      <vt:lpstr>Lower Mordor Dr  (10.2) -Leading to I-95 Transfer Station 10377 Mordor Dr, Lorton, VA 22079</vt:lpstr>
      <vt:lpstr>(Cont.) Upper Mordor Dr./Furnace Rd/I-95 Transfer (13.8)  9898 Furnace Rd, Lorton, VA 22079</vt:lpstr>
      <vt:lpstr>Newington (7) – 6901 Allen Park Rd, Lorton, VA 22079</vt:lpstr>
    </vt:vector>
  </TitlesOfParts>
  <Company>Fairfax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Waste Management Properties</dc:title>
  <dc:creator>Flanigan, Shane</dc:creator>
  <cp:lastModifiedBy>Flanigan, Shane</cp:lastModifiedBy>
  <cp:revision>16</cp:revision>
  <dcterms:created xsi:type="dcterms:W3CDTF">2018-05-09T16:36:30Z</dcterms:created>
  <dcterms:modified xsi:type="dcterms:W3CDTF">2018-07-12T17:08:40Z</dcterms:modified>
</cp:coreProperties>
</file>