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4.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5.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6.xml" ContentType="application/vnd.openxmlformats-officedocument.themeOverride+xml"/>
  <Override PartName="/ppt/notesSlides/notesSlide5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7.xml" ContentType="application/vnd.openxmlformats-officedocument.themeOverride+xml"/>
  <Override PartName="/ppt/notesSlides/notesSlide5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8.xml" ContentType="application/vnd.openxmlformats-officedocument.themeOverride+xml"/>
  <Override PartName="/ppt/notesSlides/notesSlide5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768" r:id="rId6"/>
    <p:sldMasterId id="2147483804" r:id="rId7"/>
    <p:sldMasterId id="2147483828" r:id="rId8"/>
    <p:sldMasterId id="2147483840" r:id="rId9"/>
  </p:sldMasterIdLst>
  <p:notesMasterIdLst>
    <p:notesMasterId r:id="rId66"/>
  </p:notesMasterIdLst>
  <p:handoutMasterIdLst>
    <p:handoutMasterId r:id="rId67"/>
  </p:handoutMasterIdLst>
  <p:sldIdLst>
    <p:sldId id="970" r:id="rId10"/>
    <p:sldId id="1071" r:id="rId11"/>
    <p:sldId id="1228" r:id="rId12"/>
    <p:sldId id="1069" r:id="rId13"/>
    <p:sldId id="1008" r:id="rId14"/>
    <p:sldId id="1009" r:id="rId15"/>
    <p:sldId id="1164" r:id="rId16"/>
    <p:sldId id="1165" r:id="rId17"/>
    <p:sldId id="1081" r:id="rId18"/>
    <p:sldId id="1082" r:id="rId19"/>
    <p:sldId id="1258" r:id="rId20"/>
    <p:sldId id="1226" r:id="rId21"/>
    <p:sldId id="1263" r:id="rId22"/>
    <p:sldId id="1167" r:id="rId23"/>
    <p:sldId id="1264" r:id="rId24"/>
    <p:sldId id="1194" r:id="rId25"/>
    <p:sldId id="1197" r:id="rId26"/>
    <p:sldId id="1198" r:id="rId27"/>
    <p:sldId id="1199" r:id="rId28"/>
    <p:sldId id="1238" r:id="rId29"/>
    <p:sldId id="1218" r:id="rId30"/>
    <p:sldId id="1095" r:id="rId31"/>
    <p:sldId id="1173" r:id="rId32"/>
    <p:sldId id="1174" r:id="rId33"/>
    <p:sldId id="273" r:id="rId34"/>
    <p:sldId id="1239" r:id="rId35"/>
    <p:sldId id="1219" r:id="rId36"/>
    <p:sldId id="1096" r:id="rId37"/>
    <p:sldId id="1170" r:id="rId38"/>
    <p:sldId id="1261" r:id="rId39"/>
    <p:sldId id="1240" r:id="rId40"/>
    <p:sldId id="1169" r:id="rId41"/>
    <p:sldId id="1221" r:id="rId42"/>
    <p:sldId id="1175" r:id="rId43"/>
    <p:sldId id="1246" r:id="rId44"/>
    <p:sldId id="1256" r:id="rId45"/>
    <p:sldId id="1178" r:id="rId46"/>
    <p:sldId id="1257" r:id="rId47"/>
    <p:sldId id="1179" r:id="rId48"/>
    <p:sldId id="1253" r:id="rId49"/>
    <p:sldId id="1229" r:id="rId50"/>
    <p:sldId id="1200" r:id="rId51"/>
    <p:sldId id="1120" r:id="rId52"/>
    <p:sldId id="1250" r:id="rId53"/>
    <p:sldId id="1255" r:id="rId54"/>
    <p:sldId id="1191" r:id="rId55"/>
    <p:sldId id="1192" r:id="rId56"/>
    <p:sldId id="1193" r:id="rId57"/>
    <p:sldId id="1224" r:id="rId58"/>
    <p:sldId id="1212" r:id="rId59"/>
    <p:sldId id="1213" r:id="rId60"/>
    <p:sldId id="1215" r:id="rId61"/>
    <p:sldId id="1180" r:id="rId62"/>
    <p:sldId id="1233" r:id="rId63"/>
    <p:sldId id="1248" r:id="rId64"/>
    <p:sldId id="1244" r:id="rId65"/>
  </p:sldIdLst>
  <p:sldSz cx="12192000" cy="6858000"/>
  <p:notesSz cx="7102475" cy="938847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alley, Ana" initials="EA" lastIdx="40" clrIdx="0">
    <p:extLst>
      <p:ext uri="{19B8F6BF-5375-455C-9EA6-DF929625EA0E}">
        <p15:presenceInfo xmlns:p15="http://schemas.microsoft.com/office/powerpoint/2012/main" userId="S::ana.ealley@fairfaxcounty.gov::0ea13f65-8255-4ded-85a9-235996199c26" providerId="AD"/>
      </p:ext>
    </p:extLst>
  </p:cmAuthor>
  <p:cmAuthor id="2" name="Ruthinoski, John" initials="RJ" lastIdx="36" clrIdx="1">
    <p:extLst>
      <p:ext uri="{19B8F6BF-5375-455C-9EA6-DF929625EA0E}">
        <p15:presenceInfo xmlns:p15="http://schemas.microsoft.com/office/powerpoint/2012/main" userId="S::john.ruthinoski@fairfaxcounty.gov::5b372a31-082f-423a-821b-7856a35cf0cb" providerId="AD"/>
      </p:ext>
    </p:extLst>
  </p:cmAuthor>
  <p:cmAuthor id="3" name="Leiva, Eduardo" initials="LE" lastIdx="59" clrIdx="2">
    <p:extLst>
      <p:ext uri="{19B8F6BF-5375-455C-9EA6-DF929625EA0E}">
        <p15:presenceInfo xmlns:p15="http://schemas.microsoft.com/office/powerpoint/2012/main" userId="S::Eduardo.Leiva@fairfaxcounty.gov::caffd2ba-bdfd-4e3f-b28c-3d137dbf26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81C5A0"/>
    <a:srgbClr val="FA8F97"/>
    <a:srgbClr val="FBB320"/>
    <a:srgbClr val="B9FFD9"/>
    <a:srgbClr val="5BFFA5"/>
    <a:srgbClr val="43AFC0"/>
    <a:srgbClr val="C0E4EA"/>
    <a:srgbClr val="B80892"/>
    <a:srgbClr val="5C8E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56" autoAdjust="0"/>
  </p:normalViewPr>
  <p:slideViewPr>
    <p:cSldViewPr snapToGrid="0">
      <p:cViewPr>
        <p:scale>
          <a:sx n="60" d="100"/>
          <a:sy n="60" d="100"/>
        </p:scale>
        <p:origin x="1116" y="114"/>
      </p:cViewPr>
      <p:guideLst>
        <p:guide orient="horz" pos="2160"/>
        <p:guide pos="3840"/>
      </p:guideLst>
    </p:cSldViewPr>
  </p:slideViewPr>
  <p:notesTextViewPr>
    <p:cViewPr>
      <p:scale>
        <a:sx n="1" d="1"/>
        <a:sy n="1" d="1"/>
      </p:scale>
      <p:origin x="0" y="-72"/>
    </p:cViewPr>
  </p:notesTextViewPr>
  <p:notesViewPr>
    <p:cSldViewPr snapToGrid="0">
      <p:cViewPr varScale="1">
        <p:scale>
          <a:sx n="66" d="100"/>
          <a:sy n="66"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va, Eduardo" userId="caffd2ba-bdfd-4e3f-b28c-3d137dbf26c2" providerId="ADAL" clId="{86B02507-2D05-4570-81CC-98E5F42BB7F5}"/>
    <pc:docChg chg="modSld">
      <pc:chgData name="Leiva, Eduardo" userId="caffd2ba-bdfd-4e3f-b28c-3d137dbf26c2" providerId="ADAL" clId="{86B02507-2D05-4570-81CC-98E5F42BB7F5}" dt="2020-06-24T14:44:48.064" v="0" actId="2"/>
      <pc:docMkLst>
        <pc:docMk/>
      </pc:docMkLst>
      <pc:sldChg chg="modNotesTx">
        <pc:chgData name="Leiva, Eduardo" userId="caffd2ba-bdfd-4e3f-b28c-3d137dbf26c2" providerId="ADAL" clId="{86B02507-2D05-4570-81CC-98E5F42BB7F5}" dt="2020-06-24T14:44:48.064" v="0" actId="2"/>
        <pc:sldMkLst>
          <pc:docMk/>
          <pc:sldMk cId="3436131806" sldId="11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airfaxcounty-my.sharepoint.com/personal/ana_ealley_fairfaxcounty_gov/Documents/H/My%20documents/Ana/DFS/DAFA/Client%20as%20Unit%20Of%20Analysis-%201.14.20_An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fairfaxcounty-my.sharepoint.com/personal/ana_ealley_fairfaxcounty_gov/Documents/H/My%20documents/Ana/DFS/DAFA/DAFA%20Cohort%20w.%20CANS%20Data_An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fairfaxcounty-my.sharepoint.com/personal/ana_ealley_fairfaxcounty_gov/Documents/H/My%20documents/Ana/DFS/DAFA/DAFA%20Cohort%20w.%20CANS%20Data_An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fairfaxcounty-my.sharepoint.com/personal/ana_ealley_fairfaxcounty_gov/Documents/H/My%20documents/Ana/DFS/DAFA/DAFA%20Cohort%20w.%20CANS%20Data_An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6.xlsx"/></Relationships>
</file>

<file path=ppt/charts/_rels/chart15.xml.rels><?xml version="1.0" encoding="UTF-8" standalone="yes"?>
<Relationships xmlns="http://schemas.openxmlformats.org/package/2006/relationships"><Relationship Id="rId3" Type="http://schemas.openxmlformats.org/officeDocument/2006/relationships/oleObject" Target="https://fairfaxcounty-my.sharepoint.com/personal/ana_ealley_fairfaxcounty_gov/Documents/H/My%20documents/Ana/DFS/DAFA/DAFA%20Cohort%20w.%20CANS%20Data_An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fairfaxcounty-my.sharepoint.com/personal/ana_ealley_fairfaxcounty_gov/Documents/H/My%20documents/Ana/DFS/DAFA/DAFA%20Cohort%20w.%20CANS%20Data_An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3" Type="http://schemas.openxmlformats.org/officeDocument/2006/relationships/oleObject" Target="https://fairfaxcounty-my.sharepoint.com/personal/ana_ealley_fairfaxcounty_gov/Documents/H/My%20documents/Ana/DFS/DAFA/Client%20as%20Unit%20Of%20Analysis-%201.14.20_An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ffxsharev01\HS_GLOBAL\DFS\DAFA\Current%20DAFA%20Class\Seminars\Seminar%205-%20Mar%202020\Overdrive\Client%20Database%20with%20High%20Utilizers%20U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1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1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1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15.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oleObject" Target="https://fairfaxcounty-my.sharepoint.com/personal/ana_ealley_fairfaxcounty_gov/Documents/H/My%20documents/Ana/DFS/DAFA/Client%20as%20Unit%20Of%20Analysis-%201.14.20_An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oleObject" Target="file:///\\ffxsharev01\HS_GLOBAL\DFS\DAFA\Current%20DAFA%20Class\Seminars\Seminar%204-%20Feb%202020\Team%20Carl\Copy%20of%20DAFA%20Cohort%20w.%20CANS%20Data%20RM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Identity Group </a:t>
            </a:r>
            <a:r>
              <a:rPr lang="en-US" sz="1800" b="1" baseline="0" dirty="0"/>
              <a:t>Distribution</a:t>
            </a:r>
          </a:p>
          <a:p>
            <a:pPr>
              <a:defRPr/>
            </a:pPr>
            <a:r>
              <a:rPr lang="en-US" sz="1600" b="0" dirty="0"/>
              <a:t>2018 (FFX); FY16-19 (Cohort)</a:t>
            </a:r>
          </a:p>
          <a:p>
            <a:pPr>
              <a:defRPr/>
            </a:pPr>
            <a:r>
              <a:rPr lang="en-US" sz="1400" b="0" i="1" dirty="0"/>
              <a:t>Source:</a:t>
            </a:r>
            <a:r>
              <a:rPr lang="en-US" sz="1400" b="0" i="1" baseline="0" dirty="0"/>
              <a:t> U.S. Census American Community Survey (FFX); DAFA CSA Cohort</a:t>
            </a:r>
            <a:endParaRPr lang="en-US" sz="1400" b="0"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Charts!$B$14</c:f>
              <c:strCache>
                <c:ptCount val="1"/>
                <c:pt idx="0">
                  <c:v>Fairfax County
n=1,152,873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Charts!$A$15:$A$19</c:f>
              <c:strCache>
                <c:ptCount val="5"/>
                <c:pt idx="0">
                  <c:v>Asian </c:v>
                </c:pt>
                <c:pt idx="1">
                  <c:v>Black/African American</c:v>
                </c:pt>
                <c:pt idx="2">
                  <c:v>Hispanic</c:v>
                </c:pt>
                <c:pt idx="3">
                  <c:v>Other</c:v>
                </c:pt>
                <c:pt idx="4">
                  <c:v>White</c:v>
                </c:pt>
              </c:strCache>
            </c:strRef>
          </c:cat>
          <c:val>
            <c:numRef>
              <c:f>Charts!$B$15:$B$19</c:f>
              <c:numCache>
                <c:formatCode>0%</c:formatCode>
                <c:ptCount val="5"/>
                <c:pt idx="0">
                  <c:v>0.19</c:v>
                </c:pt>
                <c:pt idx="1">
                  <c:v>0.09</c:v>
                </c:pt>
                <c:pt idx="2">
                  <c:v>0.16</c:v>
                </c:pt>
                <c:pt idx="3">
                  <c:v>0.04</c:v>
                </c:pt>
                <c:pt idx="4">
                  <c:v>0.51</c:v>
                </c:pt>
              </c:numCache>
            </c:numRef>
          </c:val>
          <c:extLst>
            <c:ext xmlns:c16="http://schemas.microsoft.com/office/drawing/2014/chart" uri="{C3380CC4-5D6E-409C-BE32-E72D297353CC}">
              <c16:uniqueId val="{00000000-07AC-4FD4-B915-EC32407B571F}"/>
            </c:ext>
          </c:extLst>
        </c:ser>
        <c:ser>
          <c:idx val="1"/>
          <c:order val="1"/>
          <c:tx>
            <c:strRef>
              <c:f>Charts!$C$14</c:f>
              <c:strCache>
                <c:ptCount val="1"/>
                <c:pt idx="0">
                  <c:v>Cohort
n=1,368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Charts!$A$15:$A$19</c:f>
              <c:strCache>
                <c:ptCount val="5"/>
                <c:pt idx="0">
                  <c:v>Asian </c:v>
                </c:pt>
                <c:pt idx="1">
                  <c:v>Black/African American</c:v>
                </c:pt>
                <c:pt idx="2">
                  <c:v>Hispanic</c:v>
                </c:pt>
                <c:pt idx="3">
                  <c:v>Other</c:v>
                </c:pt>
                <c:pt idx="4">
                  <c:v>White</c:v>
                </c:pt>
              </c:strCache>
            </c:strRef>
          </c:cat>
          <c:val>
            <c:numRef>
              <c:f>Charts!$C$15:$C$19</c:f>
              <c:numCache>
                <c:formatCode>0%</c:formatCode>
                <c:ptCount val="5"/>
                <c:pt idx="0">
                  <c:v>5.0438596491228067E-2</c:v>
                </c:pt>
                <c:pt idx="1">
                  <c:v>0.20175438596491227</c:v>
                </c:pt>
                <c:pt idx="2">
                  <c:v>0.33187134502923976</c:v>
                </c:pt>
                <c:pt idx="3">
                  <c:v>6.6520467836257313E-2</c:v>
                </c:pt>
                <c:pt idx="4">
                  <c:v>0.34941520467836257</c:v>
                </c:pt>
              </c:numCache>
            </c:numRef>
          </c:val>
          <c:extLst>
            <c:ext xmlns:c16="http://schemas.microsoft.com/office/drawing/2014/chart" uri="{C3380CC4-5D6E-409C-BE32-E72D297353CC}">
              <c16:uniqueId val="{00000001-07AC-4FD4-B915-EC32407B571F}"/>
            </c:ext>
          </c:extLst>
        </c:ser>
        <c:dLbls>
          <c:dLblPos val="outEnd"/>
          <c:showLegendKey val="0"/>
          <c:showVal val="1"/>
          <c:showCatName val="0"/>
          <c:showSerName val="0"/>
          <c:showPercent val="0"/>
          <c:showBubbleSize val="0"/>
        </c:dLbls>
        <c:gapWidth val="219"/>
        <c:overlap val="-27"/>
        <c:axId val="858418112"/>
        <c:axId val="858415160"/>
      </c:barChart>
      <c:catAx>
        <c:axId val="85841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8415160"/>
        <c:crosses val="autoZero"/>
        <c:auto val="1"/>
        <c:lblAlgn val="ctr"/>
        <c:lblOffset val="100"/>
        <c:noMultiLvlLbl val="0"/>
      </c:catAx>
      <c:valAx>
        <c:axId val="8584151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58418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1</a:t>
            </a:r>
            <a:r>
              <a:rPr lang="en-US" sz="1800" b="1" i="0" baseline="30000" dirty="0">
                <a:effectLst/>
              </a:rPr>
              <a:t>st</a:t>
            </a:r>
            <a:r>
              <a:rPr lang="en-US" sz="1800" b="1" i="0" baseline="0" dirty="0">
                <a:effectLst/>
              </a:rPr>
              <a:t> CANS: Percentage of Children with Actionable Score by Top RB Items</a:t>
            </a:r>
            <a:endParaRPr lang="en-US" dirty="0">
              <a:effectLst/>
            </a:endParaRPr>
          </a:p>
          <a:p>
            <a:pPr>
              <a:defRPr/>
            </a:pPr>
            <a:r>
              <a:rPr lang="en-US" sz="1600" b="0" i="0" baseline="0" dirty="0">
                <a:effectLst/>
              </a:rPr>
              <a:t>FY16-19</a:t>
            </a:r>
            <a:endParaRPr lang="en-US" sz="1600" dirty="0">
              <a:effectLst/>
            </a:endParaRPr>
          </a:p>
          <a:p>
            <a:pPr>
              <a:defRPr/>
            </a:pPr>
            <a:r>
              <a:rPr lang="en-US" sz="1600" b="0" i="0" baseline="0" dirty="0">
                <a:effectLst/>
              </a:rPr>
              <a:t>n=542</a:t>
            </a:r>
            <a:endParaRPr lang="en-US" sz="1600" dirty="0">
              <a:effectLst/>
            </a:endParaRPr>
          </a:p>
          <a:p>
            <a:pPr>
              <a:defRPr/>
            </a:pPr>
            <a:r>
              <a:rPr lang="en-US" sz="1400" b="0" i="1" baseline="0" dirty="0">
                <a:effectLst/>
              </a:rPr>
              <a:t>Source: DAFA CSA Cohort</a:t>
            </a:r>
            <a:endParaRPr lang="en-US"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Charts!$C$85</c:f>
              <c:strCache>
                <c:ptCount val="1"/>
                <c:pt idx="0">
                  <c:v>Percentage</c:v>
                </c:pt>
              </c:strCache>
            </c:strRef>
          </c:tx>
          <c:spPr>
            <a:solidFill>
              <a:schemeClr val="accent5"/>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FAE7-4992-B413-A9CB5696980B}"/>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Charts!$A$86:$A$90</c:f>
              <c:strCache>
                <c:ptCount val="5"/>
                <c:pt idx="0">
                  <c:v>Suicide Risk</c:v>
                </c:pt>
                <c:pt idx="1">
                  <c:v>Self-Mutilation</c:v>
                </c:pt>
                <c:pt idx="2">
                  <c:v>Danger to Others</c:v>
                </c:pt>
                <c:pt idx="3">
                  <c:v>Other Self-Harm</c:v>
                </c:pt>
                <c:pt idx="4">
                  <c:v>Intentional Misbehavior</c:v>
                </c:pt>
              </c:strCache>
            </c:strRef>
          </c:cat>
          <c:val>
            <c:numRef>
              <c:f>Charts!$C$86:$C$90</c:f>
              <c:numCache>
                <c:formatCode>0%</c:formatCode>
                <c:ptCount val="5"/>
                <c:pt idx="0">
                  <c:v>0.30627306273062732</c:v>
                </c:pt>
                <c:pt idx="1">
                  <c:v>0.20664206642066421</c:v>
                </c:pt>
                <c:pt idx="2">
                  <c:v>0.15682656826568267</c:v>
                </c:pt>
                <c:pt idx="3">
                  <c:v>0.13099630996309963</c:v>
                </c:pt>
                <c:pt idx="4">
                  <c:v>0.13099630996309963</c:v>
                </c:pt>
              </c:numCache>
            </c:numRef>
          </c:val>
          <c:extLst>
            <c:ext xmlns:c16="http://schemas.microsoft.com/office/drawing/2014/chart" uri="{C3380CC4-5D6E-409C-BE32-E72D297353CC}">
              <c16:uniqueId val="{00000000-FAE7-4992-B413-A9CB5696980B}"/>
            </c:ext>
          </c:extLst>
        </c:ser>
        <c:dLbls>
          <c:dLblPos val="outEnd"/>
          <c:showLegendKey val="0"/>
          <c:showVal val="1"/>
          <c:showCatName val="0"/>
          <c:showSerName val="0"/>
          <c:showPercent val="0"/>
          <c:showBubbleSize val="0"/>
        </c:dLbls>
        <c:gapWidth val="219"/>
        <c:overlap val="-27"/>
        <c:axId val="461655216"/>
        <c:axId val="461655544"/>
      </c:barChart>
      <c:catAx>
        <c:axId val="46165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1655544"/>
        <c:crosses val="autoZero"/>
        <c:auto val="1"/>
        <c:lblAlgn val="ctr"/>
        <c:lblOffset val="100"/>
        <c:noMultiLvlLbl val="0"/>
      </c:catAx>
      <c:valAx>
        <c:axId val="4616555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1655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1</a:t>
            </a:r>
            <a:r>
              <a:rPr lang="en-US" sz="1800" b="1" baseline="30000" dirty="0"/>
              <a:t>st</a:t>
            </a:r>
            <a:r>
              <a:rPr lang="en-US" sz="1800" b="1" dirty="0"/>
              <a:t> CANS:</a:t>
            </a:r>
            <a:r>
              <a:rPr lang="en-US" sz="1800" b="1" baseline="0" dirty="0"/>
              <a:t> </a:t>
            </a:r>
            <a:r>
              <a:rPr lang="en-US" sz="1800" b="1" dirty="0"/>
              <a:t>Percentage</a:t>
            </a:r>
            <a:r>
              <a:rPr lang="en-US" sz="1800" b="1" baseline="0" dirty="0"/>
              <a:t> of Each Sex with Actionable Score by Top RB Items</a:t>
            </a:r>
          </a:p>
          <a:p>
            <a:pPr>
              <a:defRPr/>
            </a:pPr>
            <a:r>
              <a:rPr lang="en-US" sz="1600" baseline="0" dirty="0"/>
              <a:t>FY16-19</a:t>
            </a:r>
          </a:p>
          <a:p>
            <a:pPr>
              <a:defRPr/>
            </a:pPr>
            <a:r>
              <a:rPr lang="en-US" i="1" baseline="0" dirty="0"/>
              <a:t>Source: DAFA CSA Cohort</a:t>
            </a:r>
            <a:endParaRPr lang="en-US"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Charts!$E$129</c:f>
              <c:strCache>
                <c:ptCount val="1"/>
                <c:pt idx="0">
                  <c:v>Female (n=288)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Charts!$D$130:$D$134</c:f>
              <c:strCache>
                <c:ptCount val="5"/>
                <c:pt idx="0">
                  <c:v>Suicide Risk</c:v>
                </c:pt>
                <c:pt idx="1">
                  <c:v>Self-Mutilation</c:v>
                </c:pt>
                <c:pt idx="2">
                  <c:v>Danger to Others</c:v>
                </c:pt>
                <c:pt idx="3">
                  <c:v>Other Self-Harm</c:v>
                </c:pt>
                <c:pt idx="4">
                  <c:v>Intentional Misbehavior</c:v>
                </c:pt>
              </c:strCache>
            </c:strRef>
          </c:cat>
          <c:val>
            <c:numRef>
              <c:f>Charts!$E$130:$E$134</c:f>
              <c:numCache>
                <c:formatCode>0%</c:formatCode>
                <c:ptCount val="5"/>
                <c:pt idx="0">
                  <c:v>0.40625</c:v>
                </c:pt>
                <c:pt idx="1">
                  <c:v>0.2986111111111111</c:v>
                </c:pt>
                <c:pt idx="2">
                  <c:v>0.1111111111111111</c:v>
                </c:pt>
                <c:pt idx="3">
                  <c:v>0.11458333333333333</c:v>
                </c:pt>
                <c:pt idx="4">
                  <c:v>7.6388888888888895E-2</c:v>
                </c:pt>
              </c:numCache>
            </c:numRef>
          </c:val>
          <c:extLst>
            <c:ext xmlns:c16="http://schemas.microsoft.com/office/drawing/2014/chart" uri="{C3380CC4-5D6E-409C-BE32-E72D297353CC}">
              <c16:uniqueId val="{00000000-1B44-42FC-B570-F119ABCBA9BE}"/>
            </c:ext>
          </c:extLst>
        </c:ser>
        <c:ser>
          <c:idx val="1"/>
          <c:order val="1"/>
          <c:tx>
            <c:strRef>
              <c:f>Charts!$F$129</c:f>
              <c:strCache>
                <c:ptCount val="1"/>
                <c:pt idx="0">
                  <c:v>Male (n=254)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Charts!$D$130:$D$134</c:f>
              <c:strCache>
                <c:ptCount val="5"/>
                <c:pt idx="0">
                  <c:v>Suicide Risk</c:v>
                </c:pt>
                <c:pt idx="1">
                  <c:v>Self-Mutilation</c:v>
                </c:pt>
                <c:pt idx="2">
                  <c:v>Danger to Others</c:v>
                </c:pt>
                <c:pt idx="3">
                  <c:v>Other Self-Harm</c:v>
                </c:pt>
                <c:pt idx="4">
                  <c:v>Intentional Misbehavior</c:v>
                </c:pt>
              </c:strCache>
            </c:strRef>
          </c:cat>
          <c:val>
            <c:numRef>
              <c:f>Charts!$F$130:$F$134</c:f>
              <c:numCache>
                <c:formatCode>0%</c:formatCode>
                <c:ptCount val="5"/>
                <c:pt idx="0">
                  <c:v>0.19291338582677164</c:v>
                </c:pt>
                <c:pt idx="1">
                  <c:v>0.10236220472440945</c:v>
                </c:pt>
                <c:pt idx="2">
                  <c:v>0.20866141732283464</c:v>
                </c:pt>
                <c:pt idx="3">
                  <c:v>0.14960629921259844</c:v>
                </c:pt>
                <c:pt idx="4">
                  <c:v>0.19291338582677164</c:v>
                </c:pt>
              </c:numCache>
            </c:numRef>
          </c:val>
          <c:extLst>
            <c:ext xmlns:c16="http://schemas.microsoft.com/office/drawing/2014/chart" uri="{C3380CC4-5D6E-409C-BE32-E72D297353CC}">
              <c16:uniqueId val="{00000001-1B44-42FC-B570-F119ABCBA9BE}"/>
            </c:ext>
          </c:extLst>
        </c:ser>
        <c:dLbls>
          <c:dLblPos val="outEnd"/>
          <c:showLegendKey val="0"/>
          <c:showVal val="1"/>
          <c:showCatName val="0"/>
          <c:showSerName val="0"/>
          <c:showPercent val="0"/>
          <c:showBubbleSize val="0"/>
        </c:dLbls>
        <c:gapWidth val="175"/>
        <c:overlap val="-27"/>
        <c:axId val="858684312"/>
        <c:axId val="858691200"/>
      </c:barChart>
      <c:catAx>
        <c:axId val="858684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58691200"/>
        <c:crosses val="autoZero"/>
        <c:auto val="1"/>
        <c:lblAlgn val="ctr"/>
        <c:lblOffset val="100"/>
        <c:noMultiLvlLbl val="0"/>
      </c:catAx>
      <c:valAx>
        <c:axId val="8586912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58684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1</a:t>
            </a:r>
            <a:r>
              <a:rPr lang="en-US" sz="1800" b="1" baseline="30000" dirty="0"/>
              <a:t>st</a:t>
            </a:r>
            <a:r>
              <a:rPr lang="en-US" sz="1800" b="1" dirty="0"/>
              <a:t> CANS: Percentage of Each Identity Group with Actionable Score</a:t>
            </a:r>
            <a:r>
              <a:rPr lang="en-US" sz="1800" b="1" baseline="0" dirty="0"/>
              <a:t> by RB Item</a:t>
            </a:r>
          </a:p>
          <a:p>
            <a:pPr>
              <a:defRPr/>
            </a:pPr>
            <a:r>
              <a:rPr lang="en-US" sz="1600" baseline="0" dirty="0"/>
              <a:t>FY16-19</a:t>
            </a:r>
          </a:p>
          <a:p>
            <a:pPr>
              <a:defRPr/>
            </a:pPr>
            <a:r>
              <a:rPr lang="en-US" i="1" baseline="0" dirty="0"/>
              <a:t>Source: DAFA CSA Cohort</a:t>
            </a:r>
            <a:r>
              <a:rPr lang="en-US" i="1"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Charts!$F$148</c:f>
              <c:strCache>
                <c:ptCount val="1"/>
                <c:pt idx="0">
                  <c:v>Black/African American (n=94)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Charts!$E$149:$E$153</c:f>
              <c:strCache>
                <c:ptCount val="5"/>
                <c:pt idx="0">
                  <c:v>Suicide Risk</c:v>
                </c:pt>
                <c:pt idx="1">
                  <c:v>Self-Mutilation</c:v>
                </c:pt>
                <c:pt idx="2">
                  <c:v>Danger to Others</c:v>
                </c:pt>
                <c:pt idx="3">
                  <c:v>Other Self-Harm</c:v>
                </c:pt>
                <c:pt idx="4">
                  <c:v>Intentional Misbehavior</c:v>
                </c:pt>
              </c:strCache>
            </c:strRef>
          </c:cat>
          <c:val>
            <c:numRef>
              <c:f>Charts!$F$149:$F$153</c:f>
              <c:numCache>
                <c:formatCode>0%</c:formatCode>
                <c:ptCount val="5"/>
                <c:pt idx="0">
                  <c:v>0.15957446808510639</c:v>
                </c:pt>
                <c:pt idx="1">
                  <c:v>8.5106382978723402E-2</c:v>
                </c:pt>
                <c:pt idx="2">
                  <c:v>0.14893617021276595</c:v>
                </c:pt>
                <c:pt idx="3">
                  <c:v>7.4468085106382975E-2</c:v>
                </c:pt>
                <c:pt idx="4">
                  <c:v>0.1702127659574468</c:v>
                </c:pt>
              </c:numCache>
            </c:numRef>
          </c:val>
          <c:extLst>
            <c:ext xmlns:c16="http://schemas.microsoft.com/office/drawing/2014/chart" uri="{C3380CC4-5D6E-409C-BE32-E72D297353CC}">
              <c16:uniqueId val="{00000000-7F0C-459B-8D4C-F4B3375C7E7D}"/>
            </c:ext>
          </c:extLst>
        </c:ser>
        <c:ser>
          <c:idx val="1"/>
          <c:order val="1"/>
          <c:tx>
            <c:strRef>
              <c:f>Charts!$G$148</c:f>
              <c:strCache>
                <c:ptCount val="1"/>
                <c:pt idx="0">
                  <c:v>Hispanic (n=170)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Charts!$E$149:$E$153</c:f>
              <c:strCache>
                <c:ptCount val="5"/>
                <c:pt idx="0">
                  <c:v>Suicide Risk</c:v>
                </c:pt>
                <c:pt idx="1">
                  <c:v>Self-Mutilation</c:v>
                </c:pt>
                <c:pt idx="2">
                  <c:v>Danger to Others</c:v>
                </c:pt>
                <c:pt idx="3">
                  <c:v>Other Self-Harm</c:v>
                </c:pt>
                <c:pt idx="4">
                  <c:v>Intentional Misbehavior</c:v>
                </c:pt>
              </c:strCache>
            </c:strRef>
          </c:cat>
          <c:val>
            <c:numRef>
              <c:f>Charts!$G$149:$G$153</c:f>
              <c:numCache>
                <c:formatCode>0%</c:formatCode>
                <c:ptCount val="5"/>
                <c:pt idx="0">
                  <c:v>0.29411764705882354</c:v>
                </c:pt>
                <c:pt idx="1">
                  <c:v>0.17647058823529413</c:v>
                </c:pt>
                <c:pt idx="2">
                  <c:v>0.11176470588235295</c:v>
                </c:pt>
                <c:pt idx="3">
                  <c:v>0.10588235294117647</c:v>
                </c:pt>
                <c:pt idx="4">
                  <c:v>0.1</c:v>
                </c:pt>
              </c:numCache>
            </c:numRef>
          </c:val>
          <c:extLst>
            <c:ext xmlns:c16="http://schemas.microsoft.com/office/drawing/2014/chart" uri="{C3380CC4-5D6E-409C-BE32-E72D297353CC}">
              <c16:uniqueId val="{00000001-7F0C-459B-8D4C-F4B3375C7E7D}"/>
            </c:ext>
          </c:extLst>
        </c:ser>
        <c:ser>
          <c:idx val="2"/>
          <c:order val="2"/>
          <c:tx>
            <c:strRef>
              <c:f>Charts!$H$148</c:f>
              <c:strCache>
                <c:ptCount val="1"/>
                <c:pt idx="0">
                  <c:v>White (n=205)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Charts!$E$149:$E$153</c:f>
              <c:strCache>
                <c:ptCount val="5"/>
                <c:pt idx="0">
                  <c:v>Suicide Risk</c:v>
                </c:pt>
                <c:pt idx="1">
                  <c:v>Self-Mutilation</c:v>
                </c:pt>
                <c:pt idx="2">
                  <c:v>Danger to Others</c:v>
                </c:pt>
                <c:pt idx="3">
                  <c:v>Other Self-Harm</c:v>
                </c:pt>
                <c:pt idx="4">
                  <c:v>Intentional Misbehavior</c:v>
                </c:pt>
              </c:strCache>
            </c:strRef>
          </c:cat>
          <c:val>
            <c:numRef>
              <c:f>Charts!$H$149:$H$153</c:f>
              <c:numCache>
                <c:formatCode>0%</c:formatCode>
                <c:ptCount val="5"/>
                <c:pt idx="0">
                  <c:v>0.38048780487804879</c:v>
                </c:pt>
                <c:pt idx="1">
                  <c:v>0.25853658536585367</c:v>
                </c:pt>
                <c:pt idx="2">
                  <c:v>0.20487804878048779</c:v>
                </c:pt>
                <c:pt idx="3">
                  <c:v>0.18536585365853658</c:v>
                </c:pt>
                <c:pt idx="4">
                  <c:v>0.15609756097560976</c:v>
                </c:pt>
              </c:numCache>
            </c:numRef>
          </c:val>
          <c:extLst>
            <c:ext xmlns:c16="http://schemas.microsoft.com/office/drawing/2014/chart" uri="{C3380CC4-5D6E-409C-BE32-E72D297353CC}">
              <c16:uniqueId val="{00000002-7F0C-459B-8D4C-F4B3375C7E7D}"/>
            </c:ext>
          </c:extLst>
        </c:ser>
        <c:dLbls>
          <c:dLblPos val="outEnd"/>
          <c:showLegendKey val="0"/>
          <c:showVal val="1"/>
          <c:showCatName val="0"/>
          <c:showSerName val="0"/>
          <c:showPercent val="0"/>
          <c:showBubbleSize val="0"/>
        </c:dLbls>
        <c:gapWidth val="219"/>
        <c:overlap val="-27"/>
        <c:axId val="870344832"/>
        <c:axId val="870345816"/>
      </c:barChart>
      <c:catAx>
        <c:axId val="87034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70345816"/>
        <c:crosses val="autoZero"/>
        <c:auto val="1"/>
        <c:lblAlgn val="ctr"/>
        <c:lblOffset val="100"/>
        <c:noMultiLvlLbl val="0"/>
      </c:catAx>
      <c:valAx>
        <c:axId val="87034581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70344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Improvement Rates (Actionable to Non-Actionable) for Child Risk Behaviors </a:t>
            </a:r>
            <a:endParaRPr lang="en-US" sz="1800" b="1" dirty="0">
              <a:effectLst/>
            </a:endParaRPr>
          </a:p>
          <a:p>
            <a:pPr>
              <a:defRPr/>
            </a:pPr>
            <a:r>
              <a:rPr lang="en-US" sz="1600" b="0" i="0" baseline="0" dirty="0">
                <a:effectLst/>
              </a:rPr>
              <a:t>FY16-FY19</a:t>
            </a:r>
            <a:endParaRPr lang="en-US" sz="1600" dirty="0">
              <a:effectLst/>
            </a:endParaRPr>
          </a:p>
          <a:p>
            <a:pPr>
              <a:defRPr/>
            </a:pPr>
            <a:r>
              <a:rPr lang="en-US" sz="1400" b="0" i="1" baseline="0" dirty="0">
                <a:effectLst/>
              </a:rPr>
              <a:t>Source: DAFA CSA Cohort</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improved from AI to NAI'!$A$9:$A$13</c:f>
              <c:strCache>
                <c:ptCount val="5"/>
                <c:pt idx="0">
                  <c:v>Suicide Risk
(n=166)</c:v>
                </c:pt>
                <c:pt idx="1">
                  <c:v>Self- Mutilation
(n=112)</c:v>
                </c:pt>
                <c:pt idx="2">
                  <c:v>Danger to Others
(n=85)</c:v>
                </c:pt>
                <c:pt idx="3">
                  <c:v>Other Self-Harm
(n=71)</c:v>
                </c:pt>
                <c:pt idx="4">
                  <c:v>Intentional Misbehavior
(n=71)</c:v>
                </c:pt>
              </c:strCache>
            </c:strRef>
          </c:cat>
          <c:val>
            <c:numRef>
              <c:f>'% improved from AI to NAI'!$D$9:$D$13</c:f>
              <c:numCache>
                <c:formatCode>0%</c:formatCode>
                <c:ptCount val="5"/>
                <c:pt idx="0">
                  <c:v>0.77710843373493976</c:v>
                </c:pt>
                <c:pt idx="1">
                  <c:v>0.7678571428571429</c:v>
                </c:pt>
                <c:pt idx="2">
                  <c:v>0.70588235294117652</c:v>
                </c:pt>
                <c:pt idx="3">
                  <c:v>0.61971830985915488</c:v>
                </c:pt>
                <c:pt idx="4">
                  <c:v>0.6901408450704225</c:v>
                </c:pt>
              </c:numCache>
            </c:numRef>
          </c:val>
          <c:extLst>
            <c:ext xmlns:c16="http://schemas.microsoft.com/office/drawing/2014/chart" uri="{C3380CC4-5D6E-409C-BE32-E72D297353CC}">
              <c16:uniqueId val="{00000000-6F0D-439C-8E48-B1997F325902}"/>
            </c:ext>
          </c:extLst>
        </c:ser>
        <c:dLbls>
          <c:dLblPos val="outEnd"/>
          <c:showLegendKey val="0"/>
          <c:showVal val="1"/>
          <c:showCatName val="0"/>
          <c:showSerName val="0"/>
          <c:showPercent val="0"/>
          <c:showBubbleSize val="0"/>
        </c:dLbls>
        <c:gapWidth val="150"/>
        <c:overlap val="-27"/>
        <c:axId val="925681936"/>
        <c:axId val="925683576"/>
      </c:barChart>
      <c:catAx>
        <c:axId val="92568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5683576"/>
        <c:crosses val="autoZero"/>
        <c:auto val="1"/>
        <c:lblAlgn val="ctr"/>
        <c:lblOffset val="100"/>
        <c:noMultiLvlLbl val="0"/>
      </c:catAx>
      <c:valAx>
        <c:axId val="9256835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5681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Median Total RB Actionable Items for First and Last CANS</a:t>
            </a:r>
            <a:endParaRPr lang="en-US" dirty="0">
              <a:effectLst/>
            </a:endParaRPr>
          </a:p>
          <a:p>
            <a:pPr>
              <a:defRPr/>
            </a:pPr>
            <a:r>
              <a:rPr lang="en-US" sz="1600" b="0" i="0" baseline="0" dirty="0">
                <a:effectLst/>
              </a:rPr>
              <a:t>FY16-18</a:t>
            </a:r>
            <a:endParaRPr lang="en-US" sz="1600" dirty="0">
              <a:effectLst/>
            </a:endParaRPr>
          </a:p>
          <a:p>
            <a:pPr>
              <a:defRPr/>
            </a:pPr>
            <a:r>
              <a:rPr lang="en-US" sz="1600" b="0" i="0" baseline="0" dirty="0">
                <a:effectLst/>
              </a:rPr>
              <a:t>n=542</a:t>
            </a:r>
            <a:endParaRPr lang="en-US" sz="1600" dirty="0">
              <a:effectLst/>
            </a:endParaRPr>
          </a:p>
          <a:p>
            <a:pPr>
              <a:defRPr/>
            </a:pPr>
            <a:r>
              <a:rPr lang="en-US" sz="1400" b="0" i="1" baseline="0" dirty="0">
                <a:effectLst/>
              </a:rPr>
              <a:t>Source: DAFA Cohort 2020 </a:t>
            </a:r>
            <a:endParaRPr lang="en-US" sz="1400" dirty="0">
              <a:effectLst/>
            </a:endParaRPr>
          </a:p>
        </c:rich>
      </c:tx>
      <c:layout>
        <c:manualLayout>
          <c:xMode val="edge"/>
          <c:yMode val="edge"/>
          <c:x val="0.14272868934526198"/>
          <c:y val="3.317467011864152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Sheet2!$J$40</c:f>
              <c:strCache>
                <c:ptCount val="1"/>
                <c:pt idx="0">
                  <c:v>Child Risk Behavior</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Sheet2!$K$39:$L$39</c:f>
              <c:strCache>
                <c:ptCount val="2"/>
                <c:pt idx="0">
                  <c:v>First CANS</c:v>
                </c:pt>
                <c:pt idx="1">
                  <c:v>Last CANS</c:v>
                </c:pt>
              </c:strCache>
            </c:strRef>
          </c:cat>
          <c:val>
            <c:numRef>
              <c:f>Sheet2!$K$40:$L$40</c:f>
              <c:numCache>
                <c:formatCode>General</c:formatCode>
                <c:ptCount val="2"/>
                <c:pt idx="0">
                  <c:v>1</c:v>
                </c:pt>
                <c:pt idx="1">
                  <c:v>0</c:v>
                </c:pt>
              </c:numCache>
            </c:numRef>
          </c:val>
          <c:extLst>
            <c:ext xmlns:c16="http://schemas.microsoft.com/office/drawing/2014/chart" uri="{C3380CC4-5D6E-409C-BE32-E72D297353CC}">
              <c16:uniqueId val="{00000000-A9A9-480E-BD78-136506E96EDA}"/>
            </c:ext>
          </c:extLst>
        </c:ser>
        <c:dLbls>
          <c:showLegendKey val="0"/>
          <c:showVal val="0"/>
          <c:showCatName val="0"/>
          <c:showSerName val="0"/>
          <c:showPercent val="0"/>
          <c:showBubbleSize val="0"/>
        </c:dLbls>
        <c:gapWidth val="125"/>
        <c:overlap val="-27"/>
        <c:axId val="643618536"/>
        <c:axId val="643618864"/>
      </c:barChart>
      <c:catAx>
        <c:axId val="643618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3618864"/>
        <c:crosses val="autoZero"/>
        <c:auto val="1"/>
        <c:lblAlgn val="ctr"/>
        <c:lblOffset val="100"/>
        <c:noMultiLvlLbl val="0"/>
      </c:catAx>
      <c:valAx>
        <c:axId val="643618864"/>
        <c:scaling>
          <c:orientation val="minMax"/>
          <c:max val="4"/>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4361853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1</a:t>
            </a:r>
            <a:r>
              <a:rPr lang="en-US" sz="1800" b="1" baseline="30000" dirty="0"/>
              <a:t>st</a:t>
            </a:r>
            <a:r>
              <a:rPr lang="en-US" sz="1800" b="1" baseline="0" dirty="0"/>
              <a:t> CANS: </a:t>
            </a:r>
            <a:r>
              <a:rPr lang="en-US" sz="1800" b="1" dirty="0"/>
              <a:t>Percentage of Children</a:t>
            </a:r>
            <a:r>
              <a:rPr lang="en-US" sz="1800" b="1" baseline="0" dirty="0"/>
              <a:t> with Actionable Score by Top CG Items</a:t>
            </a:r>
          </a:p>
          <a:p>
            <a:pPr>
              <a:defRPr/>
            </a:pPr>
            <a:r>
              <a:rPr lang="en-US" sz="1600" baseline="0" dirty="0"/>
              <a:t>FY16-18</a:t>
            </a:r>
          </a:p>
          <a:p>
            <a:pPr>
              <a:defRPr/>
            </a:pPr>
            <a:r>
              <a:rPr lang="en-US" sz="1600" baseline="0" dirty="0"/>
              <a:t>n=542</a:t>
            </a:r>
          </a:p>
          <a:p>
            <a:pPr>
              <a:defRPr/>
            </a:pPr>
            <a:r>
              <a:rPr lang="en-US" i="1" baseline="0" dirty="0"/>
              <a:t>Source: DAFA CSA Cohort </a:t>
            </a:r>
            <a:endParaRPr lang="en-US"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Charts!$E$53</c:f>
              <c:strCache>
                <c:ptCount val="1"/>
                <c:pt idx="0">
                  <c:v>Percentage</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CBE4-4EFF-97CA-BA06986B8AEE}"/>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Charts!$D$54:$D$59</c:f>
              <c:strCache>
                <c:ptCount val="6"/>
                <c:pt idx="0">
                  <c:v>Family Stress</c:v>
                </c:pt>
                <c:pt idx="1">
                  <c:v>Knowledge</c:v>
                </c:pt>
                <c:pt idx="2">
                  <c:v>Supervision</c:v>
                </c:pt>
                <c:pt idx="3">
                  <c:v>Social Resources</c:v>
                </c:pt>
                <c:pt idx="4">
                  <c:v>Financial Resources</c:v>
                </c:pt>
                <c:pt idx="5">
                  <c:v>Safety</c:v>
                </c:pt>
              </c:strCache>
            </c:strRef>
          </c:cat>
          <c:val>
            <c:numRef>
              <c:f>Charts!$E$54:$E$59</c:f>
              <c:numCache>
                <c:formatCode>0%</c:formatCode>
                <c:ptCount val="6"/>
                <c:pt idx="0">
                  <c:v>0.69003690036900367</c:v>
                </c:pt>
                <c:pt idx="1">
                  <c:v>0.45018450184501846</c:v>
                </c:pt>
                <c:pt idx="2">
                  <c:v>0.41328413284132842</c:v>
                </c:pt>
                <c:pt idx="3">
                  <c:v>0.36531365313653136</c:v>
                </c:pt>
                <c:pt idx="4">
                  <c:v>0.23985239852398524</c:v>
                </c:pt>
                <c:pt idx="5">
                  <c:v>0.23431734317343172</c:v>
                </c:pt>
              </c:numCache>
            </c:numRef>
          </c:val>
          <c:extLst>
            <c:ext xmlns:c16="http://schemas.microsoft.com/office/drawing/2014/chart" uri="{C3380CC4-5D6E-409C-BE32-E72D297353CC}">
              <c16:uniqueId val="{00000000-CBE4-4EFF-97CA-BA06986B8AEE}"/>
            </c:ext>
          </c:extLst>
        </c:ser>
        <c:dLbls>
          <c:dLblPos val="outEnd"/>
          <c:showLegendKey val="0"/>
          <c:showVal val="1"/>
          <c:showCatName val="0"/>
          <c:showSerName val="0"/>
          <c:showPercent val="0"/>
          <c:showBubbleSize val="0"/>
        </c:dLbls>
        <c:gapWidth val="175"/>
        <c:overlap val="-27"/>
        <c:axId val="858640032"/>
        <c:axId val="858649216"/>
      </c:barChart>
      <c:catAx>
        <c:axId val="85864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58649216"/>
        <c:crosses val="autoZero"/>
        <c:auto val="1"/>
        <c:lblAlgn val="ctr"/>
        <c:lblOffset val="100"/>
        <c:noMultiLvlLbl val="0"/>
      </c:catAx>
      <c:valAx>
        <c:axId val="85864921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5864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1</a:t>
            </a:r>
            <a:r>
              <a:rPr lang="en-US" sz="1800" b="1" i="0" baseline="30000" dirty="0">
                <a:effectLst/>
              </a:rPr>
              <a:t>st</a:t>
            </a:r>
            <a:r>
              <a:rPr lang="en-US" sz="1800" b="1" i="0" baseline="0" dirty="0">
                <a:effectLst/>
              </a:rPr>
              <a:t> CANS: Percentage of Each Identity Group with Actionable Score by CG Item</a:t>
            </a:r>
            <a:endParaRPr lang="en-US" dirty="0">
              <a:effectLst/>
            </a:endParaRPr>
          </a:p>
          <a:p>
            <a:pPr>
              <a:defRPr/>
            </a:pPr>
            <a:r>
              <a:rPr lang="en-US" sz="1600" b="0" i="0" baseline="0" dirty="0">
                <a:effectLst/>
              </a:rPr>
              <a:t>FY16-19</a:t>
            </a:r>
            <a:endParaRPr lang="en-US" sz="1600" dirty="0">
              <a:effectLst/>
            </a:endParaRPr>
          </a:p>
          <a:p>
            <a:pPr>
              <a:defRPr/>
            </a:pPr>
            <a:r>
              <a:rPr lang="en-US" sz="1400" b="0" i="1" baseline="0" dirty="0">
                <a:effectLst/>
              </a:rPr>
              <a:t>Source: DAFA CSA Cohort </a:t>
            </a:r>
            <a:endParaRPr lang="en-US" sz="11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'Pivot Table'!$I$13</c:f>
              <c:strCache>
                <c:ptCount val="1"/>
                <c:pt idx="0">
                  <c:v>White (n=205)</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 Table'!$J$12:$L$12</c:f>
              <c:strCache>
                <c:ptCount val="3"/>
                <c:pt idx="0">
                  <c:v>Knowledge</c:v>
                </c:pt>
                <c:pt idx="1">
                  <c:v>Safety</c:v>
                </c:pt>
                <c:pt idx="2">
                  <c:v>Financial Resources</c:v>
                </c:pt>
              </c:strCache>
            </c:strRef>
          </c:cat>
          <c:val>
            <c:numRef>
              <c:f>'Pivot Table'!$J$13:$L$13</c:f>
              <c:numCache>
                <c:formatCode>0%</c:formatCode>
                <c:ptCount val="3"/>
                <c:pt idx="0">
                  <c:v>0.36</c:v>
                </c:pt>
                <c:pt idx="1">
                  <c:v>0.15</c:v>
                </c:pt>
                <c:pt idx="2">
                  <c:v>0.15</c:v>
                </c:pt>
              </c:numCache>
            </c:numRef>
          </c:val>
          <c:extLst>
            <c:ext xmlns:c16="http://schemas.microsoft.com/office/drawing/2014/chart" uri="{C3380CC4-5D6E-409C-BE32-E72D297353CC}">
              <c16:uniqueId val="{00000000-ED13-464D-B352-A1F25993F956}"/>
            </c:ext>
          </c:extLst>
        </c:ser>
        <c:ser>
          <c:idx val="1"/>
          <c:order val="1"/>
          <c:tx>
            <c:strRef>
              <c:f>'Pivot Table'!$I$14</c:f>
              <c:strCache>
                <c:ptCount val="1"/>
                <c:pt idx="0">
                  <c:v>Black/African American (n=94)</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 Table'!$J$12:$L$12</c:f>
              <c:strCache>
                <c:ptCount val="3"/>
                <c:pt idx="0">
                  <c:v>Knowledge</c:v>
                </c:pt>
                <c:pt idx="1">
                  <c:v>Safety</c:v>
                </c:pt>
                <c:pt idx="2">
                  <c:v>Financial Resources</c:v>
                </c:pt>
              </c:strCache>
            </c:strRef>
          </c:cat>
          <c:val>
            <c:numRef>
              <c:f>'Pivot Table'!$J$14:$L$14</c:f>
              <c:numCache>
                <c:formatCode>0%</c:formatCode>
                <c:ptCount val="3"/>
                <c:pt idx="0">
                  <c:v>0.48</c:v>
                </c:pt>
                <c:pt idx="1">
                  <c:v>0.3</c:v>
                </c:pt>
                <c:pt idx="2">
                  <c:v>0.28000000000000003</c:v>
                </c:pt>
              </c:numCache>
            </c:numRef>
          </c:val>
          <c:extLst>
            <c:ext xmlns:c16="http://schemas.microsoft.com/office/drawing/2014/chart" uri="{C3380CC4-5D6E-409C-BE32-E72D297353CC}">
              <c16:uniqueId val="{00000001-ED13-464D-B352-A1F25993F956}"/>
            </c:ext>
          </c:extLst>
        </c:ser>
        <c:ser>
          <c:idx val="2"/>
          <c:order val="2"/>
          <c:tx>
            <c:strRef>
              <c:f>'Pivot Table'!$I$15</c:f>
              <c:strCache>
                <c:ptCount val="1"/>
                <c:pt idx="0">
                  <c:v>Hispanic (n=170)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 Table'!$J$12:$L$12</c:f>
              <c:strCache>
                <c:ptCount val="3"/>
                <c:pt idx="0">
                  <c:v>Knowledge</c:v>
                </c:pt>
                <c:pt idx="1">
                  <c:v>Safety</c:v>
                </c:pt>
                <c:pt idx="2">
                  <c:v>Financial Resources</c:v>
                </c:pt>
              </c:strCache>
            </c:strRef>
          </c:cat>
          <c:val>
            <c:numRef>
              <c:f>'Pivot Table'!$J$15:$L$15</c:f>
              <c:numCache>
                <c:formatCode>0%</c:formatCode>
                <c:ptCount val="3"/>
                <c:pt idx="0">
                  <c:v>0.52</c:v>
                </c:pt>
                <c:pt idx="1">
                  <c:v>0.32</c:v>
                </c:pt>
                <c:pt idx="2">
                  <c:v>0.32</c:v>
                </c:pt>
              </c:numCache>
            </c:numRef>
          </c:val>
          <c:extLst>
            <c:ext xmlns:c16="http://schemas.microsoft.com/office/drawing/2014/chart" uri="{C3380CC4-5D6E-409C-BE32-E72D297353CC}">
              <c16:uniqueId val="{00000002-ED13-464D-B352-A1F25993F956}"/>
            </c:ext>
          </c:extLst>
        </c:ser>
        <c:dLbls>
          <c:dLblPos val="outEnd"/>
          <c:showLegendKey val="0"/>
          <c:showVal val="1"/>
          <c:showCatName val="0"/>
          <c:showSerName val="0"/>
          <c:showPercent val="0"/>
          <c:showBubbleSize val="0"/>
        </c:dLbls>
        <c:gapWidth val="219"/>
        <c:overlap val="-27"/>
        <c:axId val="1172166976"/>
        <c:axId val="1172171240"/>
      </c:barChart>
      <c:catAx>
        <c:axId val="117216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72171240"/>
        <c:crosses val="autoZero"/>
        <c:auto val="1"/>
        <c:lblAlgn val="ctr"/>
        <c:lblOffset val="100"/>
        <c:noMultiLvlLbl val="0"/>
      </c:catAx>
      <c:valAx>
        <c:axId val="1172171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7216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Improvement Rates (Actionable to Non-Actionable) for Caregiver Strengths and Needs </a:t>
            </a:r>
            <a:endParaRPr lang="en-US" b="1" dirty="0">
              <a:effectLst/>
            </a:endParaRPr>
          </a:p>
          <a:p>
            <a:pPr>
              <a:defRPr/>
            </a:pPr>
            <a:r>
              <a:rPr lang="en-US" sz="1600" b="0" i="0" baseline="0" dirty="0">
                <a:effectLst/>
              </a:rPr>
              <a:t>FY16-FY19</a:t>
            </a:r>
            <a:endParaRPr lang="en-US" sz="1600" dirty="0">
              <a:effectLst/>
            </a:endParaRPr>
          </a:p>
          <a:p>
            <a:pPr>
              <a:defRPr/>
            </a:pPr>
            <a:r>
              <a:rPr lang="en-US" sz="1400" b="0" i="1" baseline="0" dirty="0">
                <a:effectLst/>
              </a:rPr>
              <a:t>Source: DAFA CSA Cohort</a:t>
            </a:r>
            <a:endParaRPr lang="en-US" sz="1400" dirty="0"/>
          </a:p>
        </c:rich>
      </c:tx>
      <c:layout>
        <c:manualLayout>
          <c:xMode val="edge"/>
          <c:yMode val="edge"/>
          <c:x val="0.12304642626193465"/>
          <c:y val="4.377963743565772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improved from AI to NAI'!$A$15:$A$20</c:f>
              <c:strCache>
                <c:ptCount val="6"/>
                <c:pt idx="0">
                  <c:v>Family Stress
(n=374)</c:v>
                </c:pt>
                <c:pt idx="1">
                  <c:v>Knowledge
(n=244)</c:v>
                </c:pt>
                <c:pt idx="2">
                  <c:v>Supervision
(n=224)</c:v>
                </c:pt>
                <c:pt idx="3">
                  <c:v>Social Resources
(n=198)</c:v>
                </c:pt>
                <c:pt idx="4">
                  <c:v>Financial Resources
(n=130)</c:v>
                </c:pt>
                <c:pt idx="5">
                  <c:v>Safety
(n=127)</c:v>
                </c:pt>
              </c:strCache>
            </c:strRef>
          </c:cat>
          <c:val>
            <c:numRef>
              <c:f>'% improved from AI to NAI'!$D$15:$D$20</c:f>
              <c:numCache>
                <c:formatCode>0%</c:formatCode>
                <c:ptCount val="6"/>
                <c:pt idx="0">
                  <c:v>0.56417112299465244</c:v>
                </c:pt>
                <c:pt idx="1">
                  <c:v>0.61065573770491799</c:v>
                </c:pt>
                <c:pt idx="2">
                  <c:v>0.625</c:v>
                </c:pt>
                <c:pt idx="3">
                  <c:v>0.53535353535353536</c:v>
                </c:pt>
                <c:pt idx="4">
                  <c:v>0.47692307692307695</c:v>
                </c:pt>
                <c:pt idx="5">
                  <c:v>0.75590551181102361</c:v>
                </c:pt>
              </c:numCache>
            </c:numRef>
          </c:val>
          <c:extLst>
            <c:ext xmlns:c16="http://schemas.microsoft.com/office/drawing/2014/chart" uri="{C3380CC4-5D6E-409C-BE32-E72D297353CC}">
              <c16:uniqueId val="{00000000-9119-4875-866F-0F8D1C3B5FFF}"/>
            </c:ext>
          </c:extLst>
        </c:ser>
        <c:dLbls>
          <c:dLblPos val="outEnd"/>
          <c:showLegendKey val="0"/>
          <c:showVal val="1"/>
          <c:showCatName val="0"/>
          <c:showSerName val="0"/>
          <c:showPercent val="0"/>
          <c:showBubbleSize val="0"/>
        </c:dLbls>
        <c:gapWidth val="150"/>
        <c:overlap val="-27"/>
        <c:axId val="927950192"/>
        <c:axId val="927950520"/>
      </c:barChart>
      <c:catAx>
        <c:axId val="92795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7950520"/>
        <c:crosses val="autoZero"/>
        <c:auto val="1"/>
        <c:lblAlgn val="ctr"/>
        <c:lblOffset val="100"/>
        <c:noMultiLvlLbl val="0"/>
      </c:catAx>
      <c:valAx>
        <c:axId val="9279505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7950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1</a:t>
            </a:r>
            <a:r>
              <a:rPr lang="en-US" sz="1800" b="1" i="0" baseline="30000" dirty="0">
                <a:effectLst/>
              </a:rPr>
              <a:t>st</a:t>
            </a:r>
            <a:r>
              <a:rPr lang="en-US" sz="1800" b="1" i="0" baseline="0" dirty="0">
                <a:effectLst/>
              </a:rPr>
              <a:t> CANS: Median Actionable Items for CG Domain by Top 3 Identity Groups</a:t>
            </a:r>
            <a:endParaRPr lang="en-US" dirty="0">
              <a:effectLst/>
            </a:endParaRPr>
          </a:p>
          <a:p>
            <a:pPr>
              <a:defRPr/>
            </a:pPr>
            <a:r>
              <a:rPr lang="en-US" sz="1600" b="0" i="0" baseline="0" dirty="0">
                <a:effectLst/>
              </a:rPr>
              <a:t>FY16-19</a:t>
            </a:r>
            <a:endParaRPr lang="en-US" sz="1600" dirty="0">
              <a:effectLst/>
            </a:endParaRPr>
          </a:p>
          <a:p>
            <a:pPr>
              <a:defRPr/>
            </a:pPr>
            <a:r>
              <a:rPr lang="en-US" sz="1400" b="0" i="1" baseline="0" dirty="0">
                <a:effectLst/>
              </a:rPr>
              <a:t>Source: DAFA CSA Cohort</a:t>
            </a:r>
            <a:endParaRPr lang="en-US"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683880424037905E-2"/>
          <c:y val="0.21528831855348693"/>
          <c:w val="0.93831611957596206"/>
          <c:h val="0.62533231330624262"/>
        </c:manualLayout>
      </c:layout>
      <c:barChart>
        <c:barDir val="col"/>
        <c:grouping val="clustered"/>
        <c:varyColors val="0"/>
        <c:ser>
          <c:idx val="0"/>
          <c:order val="0"/>
          <c:tx>
            <c:strRef>
              <c:f>Charts!$A$53</c:f>
              <c:strCache>
                <c:ptCount val="1"/>
                <c:pt idx="0">
                  <c:v>First CANS CG Median TAI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Charts!$B$52:$D$52</c:f>
              <c:strCache>
                <c:ptCount val="3"/>
                <c:pt idx="0">
                  <c:v>Black/African American
n=94</c:v>
                </c:pt>
                <c:pt idx="1">
                  <c:v>Hispanic
n=170</c:v>
                </c:pt>
                <c:pt idx="2">
                  <c:v>White
n=205</c:v>
                </c:pt>
              </c:strCache>
            </c:strRef>
          </c:cat>
          <c:val>
            <c:numRef>
              <c:f>Charts!$B$53:$D$53</c:f>
              <c:numCache>
                <c:formatCode>General</c:formatCode>
                <c:ptCount val="3"/>
                <c:pt idx="0">
                  <c:v>3</c:v>
                </c:pt>
                <c:pt idx="1">
                  <c:v>3</c:v>
                </c:pt>
                <c:pt idx="2">
                  <c:v>2</c:v>
                </c:pt>
              </c:numCache>
            </c:numRef>
          </c:val>
          <c:extLst>
            <c:ext xmlns:c16="http://schemas.microsoft.com/office/drawing/2014/chart" uri="{C3380CC4-5D6E-409C-BE32-E72D297353CC}">
              <c16:uniqueId val="{00000000-A7E0-44B7-8D08-69EE37836974}"/>
            </c:ext>
          </c:extLst>
        </c:ser>
        <c:dLbls>
          <c:dLblPos val="outEnd"/>
          <c:showLegendKey val="0"/>
          <c:showVal val="1"/>
          <c:showCatName val="0"/>
          <c:showSerName val="0"/>
          <c:showPercent val="0"/>
          <c:showBubbleSize val="0"/>
        </c:dLbls>
        <c:gapWidth val="125"/>
        <c:overlap val="-27"/>
        <c:axId val="714840784"/>
        <c:axId val="714843736"/>
      </c:barChart>
      <c:catAx>
        <c:axId val="71484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4843736"/>
        <c:crosses val="autoZero"/>
        <c:auto val="1"/>
        <c:lblAlgn val="ctr"/>
        <c:lblOffset val="100"/>
        <c:noMultiLvlLbl val="0"/>
      </c:catAx>
      <c:valAx>
        <c:axId val="714843736"/>
        <c:scaling>
          <c:orientation val="minMax"/>
          <c:max val="4"/>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1484078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Median CG Total Actionable Items for First and Last CANS</a:t>
            </a:r>
            <a:endParaRPr lang="en-US" dirty="0">
              <a:effectLst/>
            </a:endParaRPr>
          </a:p>
          <a:p>
            <a:pPr>
              <a:defRPr/>
            </a:pPr>
            <a:r>
              <a:rPr lang="en-US" sz="1600" b="0" i="0" baseline="0" dirty="0">
                <a:effectLst/>
              </a:rPr>
              <a:t>FY16-18</a:t>
            </a:r>
            <a:endParaRPr lang="en-US" sz="1600" dirty="0">
              <a:effectLst/>
            </a:endParaRPr>
          </a:p>
          <a:p>
            <a:pPr>
              <a:defRPr/>
            </a:pPr>
            <a:r>
              <a:rPr lang="en-US" sz="1600" b="0" i="0" baseline="0" dirty="0">
                <a:effectLst/>
              </a:rPr>
              <a:t>n=542</a:t>
            </a:r>
            <a:endParaRPr lang="en-US" sz="1600" dirty="0">
              <a:effectLst/>
            </a:endParaRPr>
          </a:p>
          <a:p>
            <a:pPr>
              <a:defRPr/>
            </a:pPr>
            <a:r>
              <a:rPr lang="en-US" sz="1400" b="0" i="1" baseline="0" dirty="0">
                <a:effectLst/>
              </a:rPr>
              <a:t>Source: DAFA Cohort 2020 </a:t>
            </a:r>
            <a:endParaRPr lang="en-US" sz="1400" dirty="0">
              <a:effectLst/>
            </a:endParaRPr>
          </a:p>
        </c:rich>
      </c:tx>
      <c:layout>
        <c:manualLayout>
          <c:xMode val="edge"/>
          <c:yMode val="edge"/>
          <c:x val="0.12644491868422991"/>
          <c:y val="3.577217893045977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Sheet2!$J$42</c:f>
              <c:strCache>
                <c:ptCount val="1"/>
                <c:pt idx="0">
                  <c:v>Caregiver Strengths and Needs</c:v>
                </c:pt>
              </c:strCache>
            </c:strRef>
          </c:tx>
          <c:spPr>
            <a:solidFill>
              <a:srgbClr val="00B050"/>
            </a:solidFill>
            <a:ln>
              <a:noFill/>
            </a:ln>
            <a:effectLst/>
          </c:spPr>
          <c:invertIfNegative val="0"/>
          <c:dPt>
            <c:idx val="1"/>
            <c:invertIfNegative val="0"/>
            <c:bubble3D val="0"/>
            <c:spPr>
              <a:solidFill>
                <a:srgbClr val="0070C0"/>
              </a:solidFill>
              <a:ln>
                <a:noFill/>
              </a:ln>
              <a:effectLst/>
            </c:spPr>
            <c:extLst>
              <c:ext xmlns:c16="http://schemas.microsoft.com/office/drawing/2014/chart" uri="{C3380CC4-5D6E-409C-BE32-E72D297353CC}">
                <c16:uniqueId val="{00000000-537D-4D45-8D65-5B5B912640E2}"/>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Sheet2!$K$41:$L$41</c:f>
              <c:strCache>
                <c:ptCount val="2"/>
                <c:pt idx="0">
                  <c:v>First CANS</c:v>
                </c:pt>
                <c:pt idx="1">
                  <c:v>Last CANS</c:v>
                </c:pt>
              </c:strCache>
            </c:strRef>
          </c:cat>
          <c:val>
            <c:numRef>
              <c:f>Sheet2!$K$42:$L$42</c:f>
              <c:numCache>
                <c:formatCode>General</c:formatCode>
                <c:ptCount val="2"/>
                <c:pt idx="0">
                  <c:v>3</c:v>
                </c:pt>
                <c:pt idx="1">
                  <c:v>1</c:v>
                </c:pt>
              </c:numCache>
            </c:numRef>
          </c:val>
          <c:extLst>
            <c:ext xmlns:c16="http://schemas.microsoft.com/office/drawing/2014/chart" uri="{C3380CC4-5D6E-409C-BE32-E72D297353CC}">
              <c16:uniqueId val="{00000000-A9A9-480E-BD78-136506E96EDA}"/>
            </c:ext>
          </c:extLst>
        </c:ser>
        <c:dLbls>
          <c:showLegendKey val="0"/>
          <c:showVal val="0"/>
          <c:showCatName val="0"/>
          <c:showSerName val="0"/>
          <c:showPercent val="0"/>
          <c:showBubbleSize val="0"/>
        </c:dLbls>
        <c:gapWidth val="125"/>
        <c:overlap val="-27"/>
        <c:axId val="643618536"/>
        <c:axId val="643618864"/>
      </c:barChart>
      <c:catAx>
        <c:axId val="643618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3618864"/>
        <c:crosses val="autoZero"/>
        <c:auto val="1"/>
        <c:lblAlgn val="ctr"/>
        <c:lblOffset val="100"/>
        <c:noMultiLvlLbl val="0"/>
      </c:catAx>
      <c:valAx>
        <c:axId val="6436188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4361853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Top 5 Zip</a:t>
            </a:r>
            <a:r>
              <a:rPr lang="en-US" sz="1800" b="1" baseline="0" dirty="0"/>
              <a:t> Codes by proportion in Cohort and Fairfax County</a:t>
            </a:r>
          </a:p>
          <a:p>
            <a:pPr>
              <a:defRPr/>
            </a:pPr>
            <a:r>
              <a:rPr lang="en-US" sz="1600" b="0" baseline="0" dirty="0"/>
              <a:t>2018 (FFX); FY1-19 (Cohort)</a:t>
            </a:r>
          </a:p>
          <a:p>
            <a:pPr>
              <a:defRPr/>
            </a:pPr>
            <a:r>
              <a:rPr lang="en-US" sz="1400" b="0" i="1" dirty="0"/>
              <a:t>Source:</a:t>
            </a:r>
            <a:r>
              <a:rPr lang="en-US" sz="1400" b="0" i="1" baseline="0" dirty="0"/>
              <a:t> U.S. Census (FFX); DAFA CSA Cohort</a:t>
            </a:r>
            <a:endParaRPr lang="en-US" sz="1400" b="0"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Charts!$B$31</c:f>
              <c:strCache>
                <c:ptCount val="1"/>
                <c:pt idx="0">
                  <c:v>Fairfax County
n=269,098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Charts!$A$32:$A$36</c:f>
              <c:numCache>
                <c:formatCode>General</c:formatCode>
                <c:ptCount val="5"/>
                <c:pt idx="0">
                  <c:v>22309</c:v>
                </c:pt>
                <c:pt idx="1">
                  <c:v>22306</c:v>
                </c:pt>
                <c:pt idx="2">
                  <c:v>22003</c:v>
                </c:pt>
                <c:pt idx="3">
                  <c:v>20170</c:v>
                </c:pt>
                <c:pt idx="4">
                  <c:v>22042</c:v>
                </c:pt>
              </c:numCache>
            </c:numRef>
          </c:cat>
          <c:val>
            <c:numRef>
              <c:f>Charts!$B$32:$B$36</c:f>
              <c:numCache>
                <c:formatCode>0.0%</c:formatCode>
                <c:ptCount val="5"/>
                <c:pt idx="0">
                  <c:v>3.6999999999999998E-2</c:v>
                </c:pt>
                <c:pt idx="1">
                  <c:v>3.5000000000000003E-2</c:v>
                </c:pt>
                <c:pt idx="2">
                  <c:v>0.05</c:v>
                </c:pt>
                <c:pt idx="3">
                  <c:v>4.1000000000000002E-2</c:v>
                </c:pt>
                <c:pt idx="4">
                  <c:v>2.5000000000000001E-2</c:v>
                </c:pt>
              </c:numCache>
            </c:numRef>
          </c:val>
          <c:extLst>
            <c:ext xmlns:c16="http://schemas.microsoft.com/office/drawing/2014/chart" uri="{C3380CC4-5D6E-409C-BE32-E72D297353CC}">
              <c16:uniqueId val="{00000000-DC7E-431B-A271-12E5E8606563}"/>
            </c:ext>
          </c:extLst>
        </c:ser>
        <c:ser>
          <c:idx val="1"/>
          <c:order val="1"/>
          <c:tx>
            <c:strRef>
              <c:f>Charts!$C$31</c:f>
              <c:strCache>
                <c:ptCount val="1"/>
                <c:pt idx="0">
                  <c:v>Cohort
n=1,368</c:v>
                </c:pt>
              </c:strCache>
            </c:strRef>
          </c:tx>
          <c:spPr>
            <a:solidFill>
              <a:schemeClr val="accent2"/>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2-DC7E-431B-A271-12E5E8606563}"/>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3-DC7E-431B-A271-12E5E8606563}"/>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Charts!$A$32:$A$36</c:f>
              <c:numCache>
                <c:formatCode>General</c:formatCode>
                <c:ptCount val="5"/>
                <c:pt idx="0">
                  <c:v>22309</c:v>
                </c:pt>
                <c:pt idx="1">
                  <c:v>22306</c:v>
                </c:pt>
                <c:pt idx="2">
                  <c:v>22003</c:v>
                </c:pt>
                <c:pt idx="3">
                  <c:v>20170</c:v>
                </c:pt>
                <c:pt idx="4">
                  <c:v>22042</c:v>
                </c:pt>
              </c:numCache>
            </c:numRef>
          </c:cat>
          <c:val>
            <c:numRef>
              <c:f>Charts!$C$32:$C$36</c:f>
              <c:numCache>
                <c:formatCode>0.0%</c:formatCode>
                <c:ptCount val="5"/>
                <c:pt idx="0">
                  <c:v>7.4999999999999997E-2</c:v>
                </c:pt>
                <c:pt idx="1">
                  <c:v>7.1999999999999995E-2</c:v>
                </c:pt>
                <c:pt idx="2">
                  <c:v>5.8999999999999997E-2</c:v>
                </c:pt>
                <c:pt idx="3">
                  <c:v>0.05</c:v>
                </c:pt>
                <c:pt idx="4">
                  <c:v>4.9000000000000002E-2</c:v>
                </c:pt>
              </c:numCache>
            </c:numRef>
          </c:val>
          <c:extLst>
            <c:ext xmlns:c16="http://schemas.microsoft.com/office/drawing/2014/chart" uri="{C3380CC4-5D6E-409C-BE32-E72D297353CC}">
              <c16:uniqueId val="{00000001-DC7E-431B-A271-12E5E8606563}"/>
            </c:ext>
          </c:extLst>
        </c:ser>
        <c:dLbls>
          <c:dLblPos val="outEnd"/>
          <c:showLegendKey val="0"/>
          <c:showVal val="1"/>
          <c:showCatName val="0"/>
          <c:showSerName val="0"/>
          <c:showPercent val="0"/>
          <c:showBubbleSize val="0"/>
        </c:dLbls>
        <c:gapWidth val="219"/>
        <c:overlap val="-27"/>
        <c:axId val="729253056"/>
        <c:axId val="729251744"/>
      </c:barChart>
      <c:catAx>
        <c:axId val="72925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9251744"/>
        <c:crosses val="autoZero"/>
        <c:auto val="1"/>
        <c:lblAlgn val="ctr"/>
        <c:lblOffset val="100"/>
        <c:noMultiLvlLbl val="0"/>
      </c:catAx>
      <c:valAx>
        <c:axId val="72925174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9253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CSA</a:t>
            </a:r>
            <a:r>
              <a:rPr lang="en-US" sz="1800" b="1" baseline="0" dirty="0"/>
              <a:t> </a:t>
            </a:r>
            <a:r>
              <a:rPr lang="en-US" sz="1800" b="1" dirty="0"/>
              <a:t>Services That</a:t>
            </a:r>
            <a:r>
              <a:rPr lang="en-US" sz="1800" b="1" baseline="0" dirty="0"/>
              <a:t> Are Over 1 Million In Total Service Cost</a:t>
            </a:r>
            <a:endParaRPr lang="en-US" sz="1800" b="1" dirty="0"/>
          </a:p>
          <a:p>
            <a:pPr>
              <a:defRPr/>
            </a:pPr>
            <a:r>
              <a:rPr lang="en-US" sz="1600" dirty="0"/>
              <a:t>FY16-19</a:t>
            </a:r>
          </a:p>
          <a:p>
            <a:pPr>
              <a:defRPr/>
            </a:pPr>
            <a:r>
              <a:rPr lang="en-US" i="1" dirty="0"/>
              <a:t>Source:</a:t>
            </a:r>
            <a:r>
              <a:rPr lang="en-US" i="1" baseline="0" dirty="0"/>
              <a:t> CSA DAFA Cohort </a:t>
            </a:r>
            <a:endParaRPr lang="en-US"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Charts!$B$3</c:f>
              <c:strCache>
                <c:ptCount val="1"/>
                <c:pt idx="0">
                  <c:v>Total Cost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Charts!$A$4:$A$6</c:f>
              <c:strCache>
                <c:ptCount val="3"/>
                <c:pt idx="0">
                  <c:v>Intensive Care Coordination </c:v>
                </c:pt>
                <c:pt idx="1">
                  <c:v>Individualized Support Services</c:v>
                </c:pt>
                <c:pt idx="2">
                  <c:v>Family Support Services</c:v>
                </c:pt>
              </c:strCache>
            </c:strRef>
          </c:cat>
          <c:val>
            <c:numRef>
              <c:f>Charts!$B$4:$B$6</c:f>
              <c:numCache>
                <c:formatCode>"$"#,##0.00_);[Red]\("$"#,##0.00\)</c:formatCode>
                <c:ptCount val="3"/>
                <c:pt idx="0">
                  <c:v>2999146.21</c:v>
                </c:pt>
                <c:pt idx="1">
                  <c:v>2609125.27</c:v>
                </c:pt>
                <c:pt idx="2">
                  <c:v>2009775.33</c:v>
                </c:pt>
              </c:numCache>
            </c:numRef>
          </c:val>
          <c:extLst>
            <c:ext xmlns:c16="http://schemas.microsoft.com/office/drawing/2014/chart" uri="{C3380CC4-5D6E-409C-BE32-E72D297353CC}">
              <c16:uniqueId val="{00000000-8112-4D8E-9023-640543FD11C4}"/>
            </c:ext>
          </c:extLst>
        </c:ser>
        <c:dLbls>
          <c:showLegendKey val="0"/>
          <c:showVal val="0"/>
          <c:showCatName val="0"/>
          <c:showSerName val="0"/>
          <c:showPercent val="0"/>
          <c:showBubbleSize val="0"/>
        </c:dLbls>
        <c:gapWidth val="150"/>
        <c:overlap val="-27"/>
        <c:axId val="534362496"/>
        <c:axId val="534363152"/>
      </c:barChart>
      <c:catAx>
        <c:axId val="53436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4363152"/>
        <c:crosses val="autoZero"/>
        <c:auto val="1"/>
        <c:lblAlgn val="ctr"/>
        <c:lblOffset val="100"/>
        <c:noMultiLvlLbl val="0"/>
      </c:catAx>
      <c:valAx>
        <c:axId val="534363152"/>
        <c:scaling>
          <c:orientation val="minMax"/>
          <c:min val="0"/>
        </c:scaling>
        <c:delete val="0"/>
        <c:axPos val="l"/>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4362496"/>
        <c:crosses val="autoZero"/>
        <c:crossBetween val="between"/>
        <c:majorUnit val="500000"/>
        <c:minorUnit val="10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dirty="0"/>
              <a:t>High Utilizers</a:t>
            </a:r>
            <a:r>
              <a:rPr lang="en-US" sz="1800" b="1" baseline="0" dirty="0"/>
              <a:t> by Percent of Cohort and Percent of Expenditures</a:t>
            </a:r>
          </a:p>
          <a:p>
            <a:pPr>
              <a:defRPr/>
            </a:pPr>
            <a:r>
              <a:rPr lang="en-US" sz="1600" baseline="0" dirty="0"/>
              <a:t>FY16-19</a:t>
            </a:r>
          </a:p>
          <a:p>
            <a:pPr>
              <a:defRPr/>
            </a:pPr>
            <a:r>
              <a:rPr lang="en-US" sz="1600" baseline="0" dirty="0"/>
              <a:t>n=1368</a:t>
            </a:r>
          </a:p>
          <a:p>
            <a:pPr>
              <a:defRPr/>
            </a:pPr>
            <a:r>
              <a:rPr lang="en-US" sz="1400" i="1" baseline="0" dirty="0"/>
              <a:t>Source: CSA DAFA Cohort</a:t>
            </a:r>
            <a:endParaRPr lang="en-US" sz="1400"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Rest of Cohort</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 of Cohort</c:v>
                </c:pt>
                <c:pt idx="1">
                  <c:v>Percent spent on FCP Services</c:v>
                </c:pt>
              </c:strCache>
            </c:strRef>
          </c:cat>
          <c:val>
            <c:numRef>
              <c:f>Sheet1!$B$2:$B$3</c:f>
              <c:numCache>
                <c:formatCode>0%</c:formatCode>
                <c:ptCount val="2"/>
                <c:pt idx="0">
                  <c:v>0.93</c:v>
                </c:pt>
                <c:pt idx="1">
                  <c:v>0.59</c:v>
                </c:pt>
              </c:numCache>
            </c:numRef>
          </c:val>
          <c:extLst>
            <c:ext xmlns:c16="http://schemas.microsoft.com/office/drawing/2014/chart" uri="{C3380CC4-5D6E-409C-BE32-E72D297353CC}">
              <c16:uniqueId val="{00000000-C3B0-4D0B-BC60-7039CF20B955}"/>
            </c:ext>
          </c:extLst>
        </c:ser>
        <c:ser>
          <c:idx val="1"/>
          <c:order val="1"/>
          <c:tx>
            <c:strRef>
              <c:f>Sheet1!$C$1</c:f>
              <c:strCache>
                <c:ptCount val="1"/>
                <c:pt idx="0">
                  <c:v>High Utilizers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 of Cohort</c:v>
                </c:pt>
                <c:pt idx="1">
                  <c:v>Percent spent on FCP Services</c:v>
                </c:pt>
              </c:strCache>
            </c:strRef>
          </c:cat>
          <c:val>
            <c:numRef>
              <c:f>Sheet1!$C$2:$C$3</c:f>
              <c:numCache>
                <c:formatCode>0%</c:formatCode>
                <c:ptCount val="2"/>
                <c:pt idx="0">
                  <c:v>7.0000000000000007E-2</c:v>
                </c:pt>
                <c:pt idx="1">
                  <c:v>0.41</c:v>
                </c:pt>
              </c:numCache>
            </c:numRef>
          </c:val>
          <c:extLst>
            <c:ext xmlns:c16="http://schemas.microsoft.com/office/drawing/2014/chart" uri="{C3380CC4-5D6E-409C-BE32-E72D297353CC}">
              <c16:uniqueId val="{00000001-C3B0-4D0B-BC60-7039CF20B955}"/>
            </c:ext>
          </c:extLst>
        </c:ser>
        <c:dLbls>
          <c:showLegendKey val="0"/>
          <c:showVal val="0"/>
          <c:showCatName val="0"/>
          <c:showSerName val="0"/>
          <c:showPercent val="0"/>
          <c:showBubbleSize val="0"/>
        </c:dLbls>
        <c:gapWidth val="75"/>
        <c:overlap val="100"/>
        <c:axId val="984270456"/>
        <c:axId val="984281608"/>
      </c:barChart>
      <c:catAx>
        <c:axId val="984270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84281608"/>
        <c:crosses val="autoZero"/>
        <c:auto val="1"/>
        <c:lblAlgn val="ctr"/>
        <c:lblOffset val="100"/>
        <c:noMultiLvlLbl val="0"/>
      </c:catAx>
      <c:valAx>
        <c:axId val="984281608"/>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84270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Top 3</a:t>
            </a:r>
            <a:r>
              <a:rPr lang="en-US" sz="1800" b="1" baseline="0" dirty="0"/>
              <a:t> Services Spent by High Utilizers</a:t>
            </a:r>
          </a:p>
          <a:p>
            <a:pPr>
              <a:defRPr/>
            </a:pPr>
            <a:r>
              <a:rPr lang="en-US" sz="1600" baseline="0" dirty="0"/>
              <a:t>FY16-FY18</a:t>
            </a:r>
          </a:p>
          <a:p>
            <a:pPr>
              <a:defRPr/>
            </a:pPr>
            <a:r>
              <a:rPr lang="en-US" sz="1600" baseline="0" dirty="0"/>
              <a:t>n=95</a:t>
            </a:r>
          </a:p>
          <a:p>
            <a:pPr>
              <a:defRPr/>
            </a:pPr>
            <a:r>
              <a:rPr lang="en-US" sz="1600" i="1" baseline="0" dirty="0"/>
              <a:t>Source: High Utilizers – Services and Cost</a:t>
            </a:r>
          </a:p>
        </c:rich>
      </c:tx>
      <c:layout>
        <c:manualLayout>
          <c:xMode val="edge"/>
          <c:yMode val="edge"/>
          <c:x val="0.33507508248229456"/>
          <c:y val="2.238257957760958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412643342890184"/>
          <c:y val="0.29980848501463775"/>
          <c:w val="0.76746865697912325"/>
          <c:h val="0.5463070701927877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7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Sheet8!$E$5:$E$7</c:f>
              <c:strCache>
                <c:ptCount val="3"/>
                <c:pt idx="0">
                  <c:v>Intensive Care Coordination</c:v>
                </c:pt>
                <c:pt idx="1">
                  <c:v>Individualized Support Services</c:v>
                </c:pt>
                <c:pt idx="2">
                  <c:v>Residential Room and Board</c:v>
                </c:pt>
              </c:strCache>
            </c:strRef>
          </c:cat>
          <c:val>
            <c:numRef>
              <c:f>Sheet8!$F$5:$F$7</c:f>
              <c:numCache>
                <c:formatCode>"$"#,##0.00</c:formatCode>
                <c:ptCount val="3"/>
                <c:pt idx="0">
                  <c:v>1227988.8</c:v>
                </c:pt>
                <c:pt idx="1">
                  <c:v>929831.64</c:v>
                </c:pt>
                <c:pt idx="2">
                  <c:v>508726.28</c:v>
                </c:pt>
              </c:numCache>
            </c:numRef>
          </c:val>
          <c:extLst>
            <c:ext xmlns:c16="http://schemas.microsoft.com/office/drawing/2014/chart" uri="{C3380CC4-5D6E-409C-BE32-E72D297353CC}">
              <c16:uniqueId val="{00000000-FD9D-4F89-A95F-662B23246049}"/>
            </c:ext>
          </c:extLst>
        </c:ser>
        <c:dLbls>
          <c:dLblPos val="outEnd"/>
          <c:showLegendKey val="0"/>
          <c:showVal val="1"/>
          <c:showCatName val="0"/>
          <c:showSerName val="0"/>
          <c:showPercent val="0"/>
          <c:showBubbleSize val="0"/>
        </c:dLbls>
        <c:gapWidth val="50"/>
        <c:overlap val="-27"/>
        <c:axId val="693138984"/>
        <c:axId val="693139640"/>
      </c:barChart>
      <c:catAx>
        <c:axId val="693138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3139640"/>
        <c:crosses val="autoZero"/>
        <c:auto val="1"/>
        <c:lblAlgn val="ctr"/>
        <c:lblOffset val="100"/>
        <c:noMultiLvlLbl val="0"/>
      </c:catAx>
      <c:valAx>
        <c:axId val="693139640"/>
        <c:scaling>
          <c:orientation val="minMax"/>
        </c:scaling>
        <c:delete val="0"/>
        <c:axPos val="l"/>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3138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Subsequent</a:t>
            </a:r>
            <a:r>
              <a:rPr lang="en-US" sz="1800" b="1" baseline="0" dirty="0"/>
              <a:t> CPS Involvement </a:t>
            </a:r>
          </a:p>
          <a:p>
            <a:pPr>
              <a:defRPr/>
            </a:pPr>
            <a:r>
              <a:rPr lang="en-US" sz="1600" baseline="0" dirty="0"/>
              <a:t>FY 16-19</a:t>
            </a:r>
          </a:p>
          <a:p>
            <a:pPr>
              <a:defRPr/>
            </a:pPr>
            <a:r>
              <a:rPr lang="en-US" sz="1600" baseline="0" dirty="0"/>
              <a:t>n=1368</a:t>
            </a:r>
          </a:p>
          <a:p>
            <a:pPr>
              <a:defRPr/>
            </a:pPr>
            <a:r>
              <a:rPr lang="en-US" i="1" baseline="0" dirty="0"/>
              <a:t>Source: DAFA CSA Cohort</a:t>
            </a:r>
            <a:endParaRPr lang="en-US" i="1" dirty="0"/>
          </a:p>
        </c:rich>
      </c:tx>
      <c:layout>
        <c:manualLayout>
          <c:xMode val="edge"/>
          <c:yMode val="edge"/>
          <c:x val="0.220106039221512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Charts!$A$38</c:f>
              <c:strCache>
                <c:ptCount val="1"/>
                <c:pt idx="0">
                  <c:v>CPS Involved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2C-46E8-A7F0-4118ACAFE0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2C-46E8-A7F0-4118ACAFE008}"/>
              </c:ext>
            </c:extLst>
          </c:dPt>
          <c:dLbls>
            <c:dLbl>
              <c:idx val="0"/>
              <c:layout>
                <c:manualLayout>
                  <c:x val="0.15748217203981577"/>
                  <c:y val="9.5416123336949515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2C-46E8-A7F0-4118ACAFE008}"/>
                </c:ext>
              </c:extLst>
            </c:dLbl>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3-B72C-46E8-A7F0-4118ACAFE00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Charts!$B$37:$C$37</c:f>
              <c:strCache>
                <c:ptCount val="2"/>
                <c:pt idx="0">
                  <c:v>Involved</c:v>
                </c:pt>
                <c:pt idx="1">
                  <c:v>Not Involved</c:v>
                </c:pt>
              </c:strCache>
            </c:strRef>
          </c:cat>
          <c:val>
            <c:numRef>
              <c:f>Charts!$B$38:$C$38</c:f>
              <c:numCache>
                <c:formatCode>0%</c:formatCode>
                <c:ptCount val="2"/>
                <c:pt idx="0">
                  <c:v>7.4999999999999997E-2</c:v>
                </c:pt>
                <c:pt idx="1">
                  <c:v>0.92500000000000004</c:v>
                </c:pt>
              </c:numCache>
            </c:numRef>
          </c:val>
          <c:extLst>
            <c:ext xmlns:c16="http://schemas.microsoft.com/office/drawing/2014/chart" uri="{C3380CC4-5D6E-409C-BE32-E72D297353CC}">
              <c16:uniqueId val="{00000004-B72C-46E8-A7F0-4118ACAFE008}"/>
            </c:ext>
          </c:extLst>
        </c:ser>
        <c:dLbls>
          <c:dLblPos val="bestFit"/>
          <c:showLegendKey val="0"/>
          <c:showVal val="1"/>
          <c:showCatName val="0"/>
          <c:showSerName val="0"/>
          <c:showPercent val="0"/>
          <c:showBubbleSize val="0"/>
          <c:showLeaderLines val="1"/>
        </c:dLbls>
        <c:firstSliceAng val="3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Subsequent Foster Care Involvement</a:t>
            </a:r>
          </a:p>
          <a:p>
            <a:pPr>
              <a:defRPr/>
            </a:pPr>
            <a:r>
              <a:rPr lang="en-US" sz="1600" dirty="0"/>
              <a:t>FY16-19</a:t>
            </a:r>
          </a:p>
          <a:p>
            <a:pPr>
              <a:defRPr/>
            </a:pPr>
            <a:r>
              <a:rPr lang="en-US" sz="1600" dirty="0"/>
              <a:t>n=1368</a:t>
            </a:r>
          </a:p>
          <a:p>
            <a:pPr>
              <a:defRPr/>
            </a:pPr>
            <a:r>
              <a:rPr lang="en-US" i="1" dirty="0"/>
              <a:t>Source:</a:t>
            </a:r>
            <a:r>
              <a:rPr lang="en-US" i="1" baseline="0" dirty="0"/>
              <a:t> DAFA CSA Cohort</a:t>
            </a:r>
            <a:endParaRPr lang="en-US"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Charts!$A$41</c:f>
              <c:strCache>
                <c:ptCount val="1"/>
                <c:pt idx="0">
                  <c:v>Foster Care Involved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89-457A-BACC-F70E43BAA9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89-457A-BACC-F70E43BAA95E}"/>
              </c:ext>
            </c:extLst>
          </c:dPt>
          <c:dLbls>
            <c:dLbl>
              <c:idx val="0"/>
              <c:layout>
                <c:manualLayout>
                  <c:x val="0.12536234724053158"/>
                  <c:y val="8.7913385826771648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8540723981900453"/>
                      <c:h val="0.13546153846153847"/>
                    </c:manualLayout>
                  </c15:layout>
                </c:ext>
                <c:ext xmlns:c16="http://schemas.microsoft.com/office/drawing/2014/chart" uri="{C3380CC4-5D6E-409C-BE32-E72D297353CC}">
                  <c16:uniqueId val="{00000001-DD89-457A-BACC-F70E43BAA95E}"/>
                </c:ext>
              </c:extLst>
            </c:dLbl>
            <c:dLbl>
              <c:idx val="1"/>
              <c:layout>
                <c:manualLayout>
                  <c:x val="0.21566644101613994"/>
                  <c:y val="-0.14232041187159297"/>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89-457A-BACC-F70E43BAA95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Charts!$B$40:$C$40</c:f>
              <c:strCache>
                <c:ptCount val="2"/>
                <c:pt idx="0">
                  <c:v>Involved</c:v>
                </c:pt>
                <c:pt idx="1">
                  <c:v>Not Involved</c:v>
                </c:pt>
              </c:strCache>
            </c:strRef>
          </c:cat>
          <c:val>
            <c:numRef>
              <c:f>Charts!$B$41:$C$41</c:f>
              <c:numCache>
                <c:formatCode>0%</c:formatCode>
                <c:ptCount val="2"/>
                <c:pt idx="0">
                  <c:v>5.8000000000000003E-2</c:v>
                </c:pt>
                <c:pt idx="1">
                  <c:v>0.94199999999999995</c:v>
                </c:pt>
              </c:numCache>
            </c:numRef>
          </c:val>
          <c:extLst>
            <c:ext xmlns:c16="http://schemas.microsoft.com/office/drawing/2014/chart" uri="{C3380CC4-5D6E-409C-BE32-E72D297353CC}">
              <c16:uniqueId val="{00000004-DD89-457A-BACC-F70E43BAA95E}"/>
            </c:ext>
          </c:extLst>
        </c:ser>
        <c:dLbls>
          <c:dLblPos val="bestFit"/>
          <c:showLegendKey val="0"/>
          <c:showVal val="1"/>
          <c:showCatName val="0"/>
          <c:showSerName val="0"/>
          <c:showPercent val="0"/>
          <c:showBubbleSize val="0"/>
          <c:showLeaderLines val="1"/>
        </c:dLbls>
        <c:firstSliceAng val="3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Median</a:t>
            </a:r>
            <a:r>
              <a:rPr lang="en-US" sz="1800" b="1" baseline="0" dirty="0"/>
              <a:t> Total Actionable Items at first CANS for CPS/FC Involved Youth</a:t>
            </a:r>
          </a:p>
          <a:p>
            <a:pPr>
              <a:defRPr/>
            </a:pPr>
            <a:r>
              <a:rPr lang="en-US" sz="1600" baseline="0" dirty="0"/>
              <a:t>FY16-19</a:t>
            </a:r>
          </a:p>
          <a:p>
            <a:pPr>
              <a:defRPr/>
            </a:pPr>
            <a:r>
              <a:rPr lang="en-US" i="1" baseline="0" dirty="0"/>
              <a:t>Source: DAFA CSA Cohort</a:t>
            </a:r>
            <a:endParaRPr lang="en-US"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Charts!$B$44</c:f>
              <c:strCache>
                <c:ptCount val="1"/>
                <c:pt idx="0">
                  <c:v>CPS/FC Involved
n=159</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Charts!$A$45:$A$47</c:f>
              <c:strCache>
                <c:ptCount val="3"/>
                <c:pt idx="0">
                  <c:v>Child Behavioral/Emotional Needs</c:v>
                </c:pt>
                <c:pt idx="1">
                  <c:v>Child Risk Behaviors</c:v>
                </c:pt>
                <c:pt idx="2">
                  <c:v>Caregiver Strengths and Needs</c:v>
                </c:pt>
              </c:strCache>
            </c:strRef>
          </c:cat>
          <c:val>
            <c:numRef>
              <c:f>Charts!$B$45:$B$47</c:f>
              <c:numCache>
                <c:formatCode>General</c:formatCode>
                <c:ptCount val="3"/>
                <c:pt idx="0">
                  <c:v>1</c:v>
                </c:pt>
                <c:pt idx="1">
                  <c:v>0</c:v>
                </c:pt>
                <c:pt idx="2">
                  <c:v>5</c:v>
                </c:pt>
              </c:numCache>
            </c:numRef>
          </c:val>
          <c:extLst>
            <c:ext xmlns:c16="http://schemas.microsoft.com/office/drawing/2014/chart" uri="{C3380CC4-5D6E-409C-BE32-E72D297353CC}">
              <c16:uniqueId val="{00000000-CDD4-4E66-8F86-3DE8D193C2DB}"/>
            </c:ext>
          </c:extLst>
        </c:ser>
        <c:ser>
          <c:idx val="1"/>
          <c:order val="1"/>
          <c:tx>
            <c:strRef>
              <c:f>Charts!$C$44</c:f>
              <c:strCache>
                <c:ptCount val="1"/>
                <c:pt idx="0">
                  <c:v>No CPS/FC involvement
n=1209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Charts!$A$45:$A$47</c:f>
              <c:strCache>
                <c:ptCount val="3"/>
                <c:pt idx="0">
                  <c:v>Child Behavioral/Emotional Needs</c:v>
                </c:pt>
                <c:pt idx="1">
                  <c:v>Child Risk Behaviors</c:v>
                </c:pt>
                <c:pt idx="2">
                  <c:v>Caregiver Strengths and Needs</c:v>
                </c:pt>
              </c:strCache>
            </c:strRef>
          </c:cat>
          <c:val>
            <c:numRef>
              <c:f>Charts!$C$45:$C$47</c:f>
              <c:numCache>
                <c:formatCode>General</c:formatCode>
                <c:ptCount val="3"/>
                <c:pt idx="0">
                  <c:v>3</c:v>
                </c:pt>
                <c:pt idx="1">
                  <c:v>2</c:v>
                </c:pt>
                <c:pt idx="2">
                  <c:v>3</c:v>
                </c:pt>
              </c:numCache>
            </c:numRef>
          </c:val>
          <c:extLst>
            <c:ext xmlns:c16="http://schemas.microsoft.com/office/drawing/2014/chart" uri="{C3380CC4-5D6E-409C-BE32-E72D297353CC}">
              <c16:uniqueId val="{00000001-CDD4-4E66-8F86-3DE8D193C2DB}"/>
            </c:ext>
          </c:extLst>
        </c:ser>
        <c:dLbls>
          <c:dLblPos val="outEnd"/>
          <c:showLegendKey val="0"/>
          <c:showVal val="1"/>
          <c:showCatName val="0"/>
          <c:showSerName val="0"/>
          <c:showPercent val="0"/>
          <c:showBubbleSize val="0"/>
        </c:dLbls>
        <c:gapWidth val="219"/>
        <c:overlap val="-27"/>
        <c:axId val="896924160"/>
        <c:axId val="896927768"/>
      </c:barChart>
      <c:catAx>
        <c:axId val="89692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96927768"/>
        <c:crosses val="autoZero"/>
        <c:auto val="1"/>
        <c:lblAlgn val="ctr"/>
        <c:lblOffset val="100"/>
        <c:noMultiLvlLbl val="0"/>
      </c:catAx>
      <c:valAx>
        <c:axId val="8969277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9692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Percent of actionable safety</a:t>
            </a:r>
            <a:r>
              <a:rPr lang="en-US" sz="1800" b="1" baseline="0" dirty="0"/>
              <a:t> and knowledge items for CPS/FC involved youth</a:t>
            </a:r>
          </a:p>
          <a:p>
            <a:pPr>
              <a:defRPr/>
            </a:pPr>
            <a:r>
              <a:rPr lang="en-US" sz="1600" baseline="0" dirty="0"/>
              <a:t>FY16-19</a:t>
            </a:r>
          </a:p>
          <a:p>
            <a:pPr>
              <a:defRPr/>
            </a:pPr>
            <a:r>
              <a:rPr lang="en-US" i="1" baseline="0" dirty="0"/>
              <a:t>Source: DAFA CSA Cohort</a:t>
            </a:r>
            <a:endParaRPr lang="en-US"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Charts!$B$49</c:f>
              <c:strCache>
                <c:ptCount val="1"/>
                <c:pt idx="0">
                  <c:v>CPS/FC Involved
n=159</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Charts!$A$50:$A$51</c:f>
              <c:strCache>
                <c:ptCount val="2"/>
                <c:pt idx="0">
                  <c:v>Safety</c:v>
                </c:pt>
                <c:pt idx="1">
                  <c:v>Knowledge</c:v>
                </c:pt>
              </c:strCache>
            </c:strRef>
          </c:cat>
          <c:val>
            <c:numRef>
              <c:f>Charts!$B$50:$B$51</c:f>
              <c:numCache>
                <c:formatCode>0%</c:formatCode>
                <c:ptCount val="2"/>
                <c:pt idx="0">
                  <c:v>0.52</c:v>
                </c:pt>
                <c:pt idx="1">
                  <c:v>0.64</c:v>
                </c:pt>
              </c:numCache>
            </c:numRef>
          </c:val>
          <c:extLst>
            <c:ext xmlns:c16="http://schemas.microsoft.com/office/drawing/2014/chart" uri="{C3380CC4-5D6E-409C-BE32-E72D297353CC}">
              <c16:uniqueId val="{00000000-639B-439A-88BC-02937DBB1BE9}"/>
            </c:ext>
          </c:extLst>
        </c:ser>
        <c:ser>
          <c:idx val="1"/>
          <c:order val="1"/>
          <c:tx>
            <c:strRef>
              <c:f>Charts!$C$49</c:f>
              <c:strCache>
                <c:ptCount val="1"/>
                <c:pt idx="0">
                  <c:v>No CPS/FC Involvement
n=1209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Charts!$A$50:$A$51</c:f>
              <c:strCache>
                <c:ptCount val="2"/>
                <c:pt idx="0">
                  <c:v>Safety</c:v>
                </c:pt>
                <c:pt idx="1">
                  <c:v>Knowledge</c:v>
                </c:pt>
              </c:strCache>
            </c:strRef>
          </c:cat>
          <c:val>
            <c:numRef>
              <c:f>Charts!$C$50:$C$51</c:f>
              <c:numCache>
                <c:formatCode>0%</c:formatCode>
                <c:ptCount val="2"/>
                <c:pt idx="0">
                  <c:v>0.21</c:v>
                </c:pt>
                <c:pt idx="1">
                  <c:v>0.43</c:v>
                </c:pt>
              </c:numCache>
            </c:numRef>
          </c:val>
          <c:extLst>
            <c:ext xmlns:c16="http://schemas.microsoft.com/office/drawing/2014/chart" uri="{C3380CC4-5D6E-409C-BE32-E72D297353CC}">
              <c16:uniqueId val="{00000001-639B-439A-88BC-02937DBB1BE9}"/>
            </c:ext>
          </c:extLst>
        </c:ser>
        <c:dLbls>
          <c:dLblPos val="outEnd"/>
          <c:showLegendKey val="0"/>
          <c:showVal val="1"/>
          <c:showCatName val="0"/>
          <c:showSerName val="0"/>
          <c:showPercent val="0"/>
          <c:showBubbleSize val="0"/>
        </c:dLbls>
        <c:gapWidth val="219"/>
        <c:overlap val="-27"/>
        <c:axId val="1054720712"/>
        <c:axId val="1054724320"/>
      </c:barChart>
      <c:catAx>
        <c:axId val="1054720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4724320"/>
        <c:crosses val="autoZero"/>
        <c:auto val="1"/>
        <c:lblAlgn val="ctr"/>
        <c:lblOffset val="100"/>
        <c:noMultiLvlLbl val="0"/>
      </c:catAx>
      <c:valAx>
        <c:axId val="10547243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4720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Top 3 services used by children with subsequent CYF/FC involvement</a:t>
            </a:r>
          </a:p>
          <a:p>
            <a:pPr>
              <a:defRPr/>
            </a:pPr>
            <a:r>
              <a:rPr lang="en-US" sz="1600" dirty="0"/>
              <a:t>FY16-19</a:t>
            </a:r>
          </a:p>
          <a:p>
            <a:pPr>
              <a:defRPr/>
            </a:pPr>
            <a:r>
              <a:rPr lang="en-US" sz="1600" dirty="0"/>
              <a:t>n=159</a:t>
            </a:r>
          </a:p>
          <a:p>
            <a:pPr>
              <a:defRPr/>
            </a:pPr>
            <a:r>
              <a:rPr lang="en-US" i="1" dirty="0"/>
              <a:t>Source: DAFA</a:t>
            </a:r>
            <a:r>
              <a:rPr lang="en-US" i="1" baseline="0" dirty="0"/>
              <a:t> CSA Cohort</a:t>
            </a:r>
            <a:r>
              <a:rPr lang="en-US" i="1" dirty="0"/>
              <a:t> </a:t>
            </a:r>
            <a:r>
              <a:rPr lang="en-US" i="1" baseline="0" dirty="0"/>
              <a:t> </a:t>
            </a:r>
            <a:endParaRPr lang="en-US"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Charts!$C$57</c:f>
              <c:strCache>
                <c:ptCount val="1"/>
                <c:pt idx="0">
                  <c:v>Percent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Charts!$A$58:$A$60</c:f>
              <c:strCache>
                <c:ptCount val="3"/>
                <c:pt idx="0">
                  <c:v>Family Support Services</c:v>
                </c:pt>
                <c:pt idx="1">
                  <c:v>Assessment/Evaluation</c:v>
                </c:pt>
                <c:pt idx="2">
                  <c:v>Respite</c:v>
                </c:pt>
              </c:strCache>
            </c:strRef>
          </c:cat>
          <c:val>
            <c:numRef>
              <c:f>Charts!$C$58:$C$60</c:f>
              <c:numCache>
                <c:formatCode>0%</c:formatCode>
                <c:ptCount val="3"/>
                <c:pt idx="0">
                  <c:v>0.33333333333333331</c:v>
                </c:pt>
                <c:pt idx="1">
                  <c:v>0.15723270440251572</c:v>
                </c:pt>
                <c:pt idx="2">
                  <c:v>6.2893081761006289E-2</c:v>
                </c:pt>
              </c:numCache>
            </c:numRef>
          </c:val>
          <c:extLst>
            <c:ext xmlns:c16="http://schemas.microsoft.com/office/drawing/2014/chart" uri="{C3380CC4-5D6E-409C-BE32-E72D297353CC}">
              <c16:uniqueId val="{00000000-949C-4AAF-974E-2AF6D1F13009}"/>
            </c:ext>
          </c:extLst>
        </c:ser>
        <c:dLbls>
          <c:dLblPos val="outEnd"/>
          <c:showLegendKey val="0"/>
          <c:showVal val="1"/>
          <c:showCatName val="0"/>
          <c:showSerName val="0"/>
          <c:showPercent val="0"/>
          <c:showBubbleSize val="0"/>
        </c:dLbls>
        <c:gapWidth val="125"/>
        <c:overlap val="-27"/>
        <c:axId val="1050424176"/>
        <c:axId val="1050419256"/>
      </c:barChart>
      <c:catAx>
        <c:axId val="105042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0419256"/>
        <c:crosses val="autoZero"/>
        <c:auto val="1"/>
        <c:lblAlgn val="ctr"/>
        <c:lblOffset val="100"/>
        <c:noMultiLvlLbl val="0"/>
      </c:catAx>
      <c:valAx>
        <c:axId val="10504192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0424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Sex Distribution by Age Grouping</a:t>
            </a:r>
          </a:p>
          <a:p>
            <a:pPr>
              <a:defRPr/>
            </a:pPr>
            <a:r>
              <a:rPr lang="en-US" sz="1600" b="0" dirty="0"/>
              <a:t>FY16-19</a:t>
            </a:r>
          </a:p>
          <a:p>
            <a:pPr>
              <a:defRPr/>
            </a:pPr>
            <a:r>
              <a:rPr lang="en-US" sz="1600" b="0" dirty="0"/>
              <a:t>n=1368</a:t>
            </a:r>
          </a:p>
          <a:p>
            <a:pPr>
              <a:defRPr/>
            </a:pPr>
            <a:r>
              <a:rPr lang="en-US" sz="1400" b="0" i="1" dirty="0"/>
              <a:t>Source: DAFA CSA Cohort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Charts!$B$60</c:f>
              <c:strCache>
                <c:ptCount val="1"/>
                <c:pt idx="0">
                  <c:v>Female</c:v>
                </c:pt>
              </c:strCache>
            </c:strRef>
          </c:tx>
          <c:spPr>
            <a:solidFill>
              <a:schemeClr val="accent2"/>
            </a:solidFill>
            <a:ln>
              <a:noFill/>
            </a:ln>
            <a:effectLst/>
          </c:spPr>
          <c:invertIfNegative val="0"/>
          <c:dPt>
            <c:idx val="4"/>
            <c:invertIfNegative val="0"/>
            <c:bubble3D val="0"/>
            <c:spPr>
              <a:solidFill>
                <a:schemeClr val="accent2">
                  <a:lumMod val="75000"/>
                </a:schemeClr>
              </a:solidFill>
              <a:ln>
                <a:noFill/>
              </a:ln>
              <a:effectLst/>
            </c:spPr>
            <c:extLst>
              <c:ext xmlns:c16="http://schemas.microsoft.com/office/drawing/2014/chart" uri="{C3380CC4-5D6E-409C-BE32-E72D297353CC}">
                <c16:uniqueId val="{00000002-7F40-4F48-87F2-164CC95349BD}"/>
              </c:ext>
            </c:extLst>
          </c:dPt>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3-7F40-4F48-87F2-164CC95349BD}"/>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Charts!$A$61:$A$67</c:f>
              <c:strCache>
                <c:ptCount val="6"/>
                <c:pt idx="0">
                  <c:v>0-2</c:v>
                </c:pt>
                <c:pt idx="1">
                  <c:v>3-5</c:v>
                </c:pt>
                <c:pt idx="2">
                  <c:v>6-8</c:v>
                </c:pt>
                <c:pt idx="3">
                  <c:v>9-11</c:v>
                </c:pt>
                <c:pt idx="4">
                  <c:v>12-14</c:v>
                </c:pt>
                <c:pt idx="5">
                  <c:v>15-17</c:v>
                </c:pt>
              </c:strCache>
            </c:strRef>
          </c:cat>
          <c:val>
            <c:numRef>
              <c:f>Charts!$B$61:$B$67</c:f>
              <c:numCache>
                <c:formatCode>0.0%</c:formatCode>
                <c:ptCount val="6"/>
                <c:pt idx="0">
                  <c:v>6.9444444444444448E-2</c:v>
                </c:pt>
                <c:pt idx="1">
                  <c:v>3.1432748538011694E-2</c:v>
                </c:pt>
                <c:pt idx="2">
                  <c:v>4.5321637426900582E-2</c:v>
                </c:pt>
                <c:pt idx="3">
                  <c:v>6.3596491228070179E-2</c:v>
                </c:pt>
                <c:pt idx="4">
                  <c:v>0.12792397660818713</c:v>
                </c:pt>
                <c:pt idx="5">
                  <c:v>0.16374269005847952</c:v>
                </c:pt>
              </c:numCache>
            </c:numRef>
          </c:val>
          <c:extLst>
            <c:ext xmlns:c16="http://schemas.microsoft.com/office/drawing/2014/chart" uri="{C3380CC4-5D6E-409C-BE32-E72D297353CC}">
              <c16:uniqueId val="{00000000-7F40-4F48-87F2-164CC95349BD}"/>
            </c:ext>
          </c:extLst>
        </c:ser>
        <c:ser>
          <c:idx val="1"/>
          <c:order val="1"/>
          <c:tx>
            <c:strRef>
              <c:f>Charts!$C$60</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Charts!$A$61:$A$67</c:f>
              <c:strCache>
                <c:ptCount val="6"/>
                <c:pt idx="0">
                  <c:v>0-2</c:v>
                </c:pt>
                <c:pt idx="1">
                  <c:v>3-5</c:v>
                </c:pt>
                <c:pt idx="2">
                  <c:v>6-8</c:v>
                </c:pt>
                <c:pt idx="3">
                  <c:v>9-11</c:v>
                </c:pt>
                <c:pt idx="4">
                  <c:v>12-14</c:v>
                </c:pt>
                <c:pt idx="5">
                  <c:v>15-17</c:v>
                </c:pt>
              </c:strCache>
            </c:strRef>
          </c:cat>
          <c:val>
            <c:numRef>
              <c:f>Charts!$C$61:$C$67</c:f>
              <c:numCache>
                <c:formatCode>0.0%</c:formatCode>
                <c:ptCount val="6"/>
                <c:pt idx="0">
                  <c:v>7.1637426900584791E-2</c:v>
                </c:pt>
                <c:pt idx="1">
                  <c:v>5.6286549707602336E-2</c:v>
                </c:pt>
                <c:pt idx="2">
                  <c:v>7.6754385964912283E-2</c:v>
                </c:pt>
                <c:pt idx="3">
                  <c:v>8.1140350877192985E-2</c:v>
                </c:pt>
                <c:pt idx="4">
                  <c:v>9.7953216374269E-2</c:v>
                </c:pt>
                <c:pt idx="5">
                  <c:v>0.1118421052631579</c:v>
                </c:pt>
              </c:numCache>
            </c:numRef>
          </c:val>
          <c:extLst>
            <c:ext xmlns:c16="http://schemas.microsoft.com/office/drawing/2014/chart" uri="{C3380CC4-5D6E-409C-BE32-E72D297353CC}">
              <c16:uniqueId val="{00000001-7F40-4F48-87F2-164CC95349BD}"/>
            </c:ext>
          </c:extLst>
        </c:ser>
        <c:dLbls>
          <c:dLblPos val="outEnd"/>
          <c:showLegendKey val="0"/>
          <c:showVal val="1"/>
          <c:showCatName val="0"/>
          <c:showSerName val="0"/>
          <c:showPercent val="0"/>
          <c:showBubbleSize val="0"/>
        </c:dLbls>
        <c:gapWidth val="125"/>
        <c:overlap val="-27"/>
        <c:axId val="837698856"/>
        <c:axId val="837699840"/>
      </c:barChart>
      <c:catAx>
        <c:axId val="837698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37699840"/>
        <c:crosses val="autoZero"/>
        <c:auto val="1"/>
        <c:lblAlgn val="ctr"/>
        <c:lblOffset val="100"/>
        <c:noMultiLvlLbl val="0"/>
      </c:catAx>
      <c:valAx>
        <c:axId val="83769984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37698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latin typeface="+mn-lt"/>
                <a:cs typeface="Times New Roman" panose="02020603050405020304" pitchFamily="18" charset="0"/>
              </a:rPr>
              <a:t>Referral Source Percentages </a:t>
            </a:r>
          </a:p>
          <a:p>
            <a:pPr>
              <a:defRPr/>
            </a:pPr>
            <a:r>
              <a:rPr lang="en-US" sz="1600" dirty="0">
                <a:latin typeface="+mn-lt"/>
                <a:cs typeface="Times New Roman" panose="02020603050405020304" pitchFamily="18" charset="0"/>
              </a:rPr>
              <a:t>FY16 - FY18</a:t>
            </a:r>
          </a:p>
          <a:p>
            <a:pPr>
              <a:defRPr/>
            </a:pPr>
            <a:r>
              <a:rPr lang="en-US" sz="1600" dirty="0">
                <a:latin typeface="+mn-lt"/>
                <a:cs typeface="Times New Roman" panose="02020603050405020304" pitchFamily="18" charset="0"/>
              </a:rPr>
              <a:t>n=1368</a:t>
            </a:r>
          </a:p>
          <a:p>
            <a:pPr>
              <a:defRPr/>
            </a:pPr>
            <a:r>
              <a:rPr lang="en-US" i="1" dirty="0">
                <a:latin typeface="+mn-lt"/>
                <a:cs typeface="Times New Roman" panose="02020603050405020304" pitchFamily="18" charset="0"/>
              </a:rPr>
              <a:t>Source: DAFA CSA</a:t>
            </a:r>
            <a:r>
              <a:rPr lang="en-US" i="1" baseline="0" dirty="0">
                <a:latin typeface="+mn-lt"/>
                <a:cs typeface="Times New Roman" panose="02020603050405020304" pitchFamily="18" charset="0"/>
              </a:rPr>
              <a:t> </a:t>
            </a:r>
            <a:r>
              <a:rPr lang="en-US" i="1" dirty="0">
                <a:latin typeface="+mn-lt"/>
                <a:cs typeface="Times New Roman" panose="02020603050405020304" pitchFamily="18" charset="0"/>
              </a:rPr>
              <a:t>Cohort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829975420826907"/>
          <c:y val="0.24329143755066787"/>
          <c:w val="0.50342948357391304"/>
          <c:h val="0.64930915663243438"/>
        </c:manualLayout>
      </c:layout>
      <c:barChart>
        <c:barDir val="bar"/>
        <c:grouping val="clustered"/>
        <c:varyColors val="0"/>
        <c:ser>
          <c:idx val="0"/>
          <c:order val="0"/>
          <c:tx>
            <c:strRef>
              <c:f>'Referral Source'!$C$1</c:f>
              <c:strCache>
                <c:ptCount val="1"/>
                <c:pt idx="0">
                  <c:v>Percentage</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'Referral Source'!$A$2:$A$6</c:f>
              <c:strCache>
                <c:ptCount val="5"/>
                <c:pt idx="0">
                  <c:v>Other</c:v>
                </c:pt>
                <c:pt idx="1">
                  <c:v>Juvenile &amp; Domestic Relations District Court (JDRDC)</c:v>
                </c:pt>
                <c:pt idx="2">
                  <c:v>Community Services Board (CSB)</c:v>
                </c:pt>
                <c:pt idx="3">
                  <c:v>Education/Schools</c:v>
                </c:pt>
                <c:pt idx="4">
                  <c:v>Department of Family Services (DFS)</c:v>
                </c:pt>
              </c:strCache>
            </c:strRef>
          </c:cat>
          <c:val>
            <c:numRef>
              <c:f>'Referral Source'!$C$2:$C$6</c:f>
              <c:numCache>
                <c:formatCode>0%</c:formatCode>
                <c:ptCount val="5"/>
                <c:pt idx="0">
                  <c:v>1.4619883040935672E-3</c:v>
                </c:pt>
                <c:pt idx="1">
                  <c:v>3.1432748538011694E-2</c:v>
                </c:pt>
                <c:pt idx="2">
                  <c:v>0.13523391812865498</c:v>
                </c:pt>
                <c:pt idx="3">
                  <c:v>0.26169590643274854</c:v>
                </c:pt>
                <c:pt idx="4">
                  <c:v>0.56944444444444442</c:v>
                </c:pt>
              </c:numCache>
            </c:numRef>
          </c:val>
          <c:extLst>
            <c:ext xmlns:c16="http://schemas.microsoft.com/office/drawing/2014/chart" uri="{C3380CC4-5D6E-409C-BE32-E72D297353CC}">
              <c16:uniqueId val="{00000000-C571-4A5F-A5E2-697D8969AFEF}"/>
            </c:ext>
          </c:extLst>
        </c:ser>
        <c:dLbls>
          <c:dLblPos val="outEnd"/>
          <c:showLegendKey val="0"/>
          <c:showVal val="1"/>
          <c:showCatName val="0"/>
          <c:showSerName val="0"/>
          <c:showPercent val="0"/>
          <c:showBubbleSize val="0"/>
        </c:dLbls>
        <c:gapWidth val="125"/>
        <c:axId val="518494344"/>
        <c:axId val="477770816"/>
      </c:barChart>
      <c:catAx>
        <c:axId val="518494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Times New Roman" panose="02020603050405020304" pitchFamily="18" charset="0"/>
              </a:defRPr>
            </a:pPr>
            <a:endParaRPr lang="en-US"/>
          </a:p>
        </c:txPr>
        <c:crossAx val="477770816"/>
        <c:crosses val="autoZero"/>
        <c:auto val="1"/>
        <c:lblAlgn val="ctr"/>
        <c:lblOffset val="100"/>
        <c:noMultiLvlLbl val="0"/>
      </c:catAx>
      <c:valAx>
        <c:axId val="47777081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18494344"/>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Percentage of Children with an actionable item in Child Needs </a:t>
            </a:r>
          </a:p>
          <a:p>
            <a:pPr>
              <a:defRPr/>
            </a:pPr>
            <a:r>
              <a:rPr lang="en-US" sz="1600" b="0" i="0" baseline="0" dirty="0">
                <a:effectLst/>
              </a:rPr>
              <a:t>FY16 to 19</a:t>
            </a:r>
          </a:p>
          <a:p>
            <a:pPr>
              <a:defRPr/>
            </a:pPr>
            <a:r>
              <a:rPr lang="en-US" sz="1600" b="0" i="0" baseline="0" dirty="0">
                <a:effectLst/>
              </a:rPr>
              <a:t>n=542</a:t>
            </a:r>
            <a:endParaRPr lang="en-US" sz="1600" dirty="0">
              <a:effectLst/>
            </a:endParaRPr>
          </a:p>
          <a:p>
            <a:pPr>
              <a:defRPr/>
            </a:pPr>
            <a:r>
              <a:rPr lang="en-US" sz="1400" b="0" i="1" baseline="0" dirty="0">
                <a:effectLst/>
              </a:rPr>
              <a:t>Source: DAFA CSA Cohort</a:t>
            </a:r>
            <a:endParaRPr lang="en-US"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844309234073014E-2"/>
          <c:y val="0.27351029984888253"/>
          <c:w val="0.92249173398779694"/>
          <c:h val="0.56518046519797072"/>
        </c:manualLayout>
      </c:layout>
      <c:barChart>
        <c:barDir val="col"/>
        <c:grouping val="clustered"/>
        <c:varyColors val="0"/>
        <c:ser>
          <c:idx val="0"/>
          <c:order val="0"/>
          <c:tx>
            <c:strRef>
              <c:f>'TAI Changes'!$B$4</c:f>
              <c:strCache>
                <c:ptCount val="1"/>
                <c:pt idx="0">
                  <c:v>First CANS</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386F-43D6-B6D4-E4914F787471}"/>
              </c:ext>
            </c:extLst>
          </c:dPt>
          <c:dPt>
            <c:idx val="1"/>
            <c:invertIfNegative val="0"/>
            <c:bubble3D val="0"/>
            <c:spPr>
              <a:solidFill>
                <a:srgbClr val="FF0000"/>
              </a:solidFill>
              <a:ln>
                <a:noFill/>
              </a:ln>
              <a:effectLst/>
            </c:spPr>
            <c:extLst>
              <c:ext xmlns:c16="http://schemas.microsoft.com/office/drawing/2014/chart" uri="{C3380CC4-5D6E-409C-BE32-E72D297353CC}">
                <c16:uniqueId val="{00000001-386F-43D6-B6D4-E4914F787471}"/>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'TAI Changes'!$A$5:$A$10</c:f>
              <c:strCache>
                <c:ptCount val="6"/>
                <c:pt idx="0">
                  <c:v>Depression</c:v>
                </c:pt>
                <c:pt idx="1">
                  <c:v>Anxiety </c:v>
                </c:pt>
                <c:pt idx="2">
                  <c:v>Impulse/Hyper</c:v>
                </c:pt>
                <c:pt idx="3">
                  <c:v>Anger Control </c:v>
                </c:pt>
                <c:pt idx="4">
                  <c:v>Adjustment to Trauma</c:v>
                </c:pt>
                <c:pt idx="5">
                  <c:v>Oppositional</c:v>
                </c:pt>
              </c:strCache>
            </c:strRef>
          </c:cat>
          <c:val>
            <c:numRef>
              <c:f>'TAI Changes'!$B$5:$B$10</c:f>
              <c:numCache>
                <c:formatCode>0%</c:formatCode>
                <c:ptCount val="6"/>
                <c:pt idx="0">
                  <c:v>0.53</c:v>
                </c:pt>
                <c:pt idx="1">
                  <c:v>0.51</c:v>
                </c:pt>
                <c:pt idx="2">
                  <c:v>0.41</c:v>
                </c:pt>
                <c:pt idx="3">
                  <c:v>0.36</c:v>
                </c:pt>
                <c:pt idx="4">
                  <c:v>0.34</c:v>
                </c:pt>
                <c:pt idx="5">
                  <c:v>0.33</c:v>
                </c:pt>
              </c:numCache>
            </c:numRef>
          </c:val>
          <c:extLst>
            <c:ext xmlns:c16="http://schemas.microsoft.com/office/drawing/2014/chart" uri="{C3380CC4-5D6E-409C-BE32-E72D297353CC}">
              <c16:uniqueId val="{00000000-6B9C-4894-A5C1-7B77248882BB}"/>
            </c:ext>
          </c:extLst>
        </c:ser>
        <c:dLbls>
          <c:dLblPos val="outEnd"/>
          <c:showLegendKey val="0"/>
          <c:showVal val="1"/>
          <c:showCatName val="0"/>
          <c:showSerName val="0"/>
          <c:showPercent val="0"/>
          <c:showBubbleSize val="0"/>
        </c:dLbls>
        <c:gapWidth val="175"/>
        <c:overlap val="-27"/>
        <c:axId val="655053664"/>
        <c:axId val="655054976"/>
      </c:barChart>
      <c:catAx>
        <c:axId val="6550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5054976"/>
        <c:crosses val="autoZero"/>
        <c:auto val="1"/>
        <c:lblAlgn val="ctr"/>
        <c:lblOffset val="100"/>
        <c:noMultiLvlLbl val="0"/>
      </c:catAx>
      <c:valAx>
        <c:axId val="655054976"/>
        <c:scaling>
          <c:orientation val="minMax"/>
          <c:max val="0.8"/>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5053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en-US" sz="1800" b="1" dirty="0"/>
              <a:t>1</a:t>
            </a:r>
            <a:r>
              <a:rPr lang="en-US" sz="1800" b="1" baseline="30000" dirty="0"/>
              <a:t>st</a:t>
            </a:r>
            <a:r>
              <a:rPr lang="en-US" sz="1800" b="1" dirty="0"/>
              <a:t> CANS: Percentage</a:t>
            </a:r>
            <a:r>
              <a:rPr lang="en-US" sz="1800" b="1" baseline="0" dirty="0"/>
              <a:t> of Child Behavioral/Emotional Needs by Sex</a:t>
            </a:r>
            <a:endParaRPr lang="en-US" sz="1800" b="1" dirty="0"/>
          </a:p>
          <a:p>
            <a:pPr algn="ctr">
              <a:defRPr/>
            </a:pPr>
            <a:r>
              <a:rPr lang="en-US" sz="1600" dirty="0"/>
              <a:t>FY16-18</a:t>
            </a:r>
          </a:p>
          <a:p>
            <a:pPr algn="ctr">
              <a:defRPr/>
            </a:pPr>
            <a:r>
              <a:rPr lang="en-US" i="1" dirty="0"/>
              <a:t>Source:</a:t>
            </a:r>
            <a:r>
              <a:rPr lang="en-US" i="1" baseline="0" dirty="0"/>
              <a:t> DAFA CSA Cohort</a:t>
            </a:r>
          </a:p>
        </c:rich>
      </c:tx>
      <c:layout>
        <c:manualLayout>
          <c:xMode val="edge"/>
          <c:yMode val="edge"/>
          <c:x val="0.21105492390165051"/>
          <c:y val="2.3936602673452698E-2"/>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Female
n=288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Depression </c:v>
                </c:pt>
                <c:pt idx="1">
                  <c:v>Anxiety </c:v>
                </c:pt>
                <c:pt idx="2">
                  <c:v>Adjustment to Trauma</c:v>
                </c:pt>
              </c:strCache>
            </c:strRef>
          </c:cat>
          <c:val>
            <c:numRef>
              <c:f>Sheet1!$B$2:$B$4</c:f>
              <c:numCache>
                <c:formatCode>0%</c:formatCode>
                <c:ptCount val="3"/>
                <c:pt idx="0">
                  <c:v>0.59</c:v>
                </c:pt>
                <c:pt idx="1">
                  <c:v>0.56999999999999995</c:v>
                </c:pt>
                <c:pt idx="2">
                  <c:v>0.44</c:v>
                </c:pt>
              </c:numCache>
            </c:numRef>
          </c:val>
          <c:extLst>
            <c:ext xmlns:c16="http://schemas.microsoft.com/office/drawing/2014/chart" uri="{C3380CC4-5D6E-409C-BE32-E72D297353CC}">
              <c16:uniqueId val="{00000000-F3A5-4ABF-9B85-8BDA6923B438}"/>
            </c:ext>
          </c:extLst>
        </c:ser>
        <c:ser>
          <c:idx val="1"/>
          <c:order val="1"/>
          <c:tx>
            <c:strRef>
              <c:f>Sheet1!$C$1</c:f>
              <c:strCache>
                <c:ptCount val="1"/>
                <c:pt idx="0">
                  <c:v>Male
n=254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Depression </c:v>
                </c:pt>
                <c:pt idx="1">
                  <c:v>Anxiety </c:v>
                </c:pt>
                <c:pt idx="2">
                  <c:v>Adjustment to Trauma</c:v>
                </c:pt>
              </c:strCache>
            </c:strRef>
          </c:cat>
          <c:val>
            <c:numRef>
              <c:f>Sheet1!$C$2:$C$4</c:f>
              <c:numCache>
                <c:formatCode>0%</c:formatCode>
                <c:ptCount val="3"/>
                <c:pt idx="0">
                  <c:v>0.45</c:v>
                </c:pt>
                <c:pt idx="1">
                  <c:v>0.452755905511811</c:v>
                </c:pt>
                <c:pt idx="2">
                  <c:v>0.23</c:v>
                </c:pt>
              </c:numCache>
            </c:numRef>
          </c:val>
          <c:extLst>
            <c:ext xmlns:c16="http://schemas.microsoft.com/office/drawing/2014/chart" uri="{C3380CC4-5D6E-409C-BE32-E72D297353CC}">
              <c16:uniqueId val="{00000001-F3A5-4ABF-9B85-8BDA6923B438}"/>
            </c:ext>
          </c:extLst>
        </c:ser>
        <c:dLbls>
          <c:showLegendKey val="0"/>
          <c:showVal val="0"/>
          <c:showCatName val="0"/>
          <c:showSerName val="0"/>
          <c:showPercent val="0"/>
          <c:showBubbleSize val="0"/>
        </c:dLbls>
        <c:gapWidth val="219"/>
        <c:overlap val="-27"/>
        <c:axId val="722751008"/>
        <c:axId val="722754928"/>
      </c:barChart>
      <c:catAx>
        <c:axId val="72275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2754928"/>
        <c:crosses val="autoZero"/>
        <c:auto val="1"/>
        <c:lblAlgn val="ctr"/>
        <c:lblOffset val="100"/>
        <c:noMultiLvlLbl val="0"/>
      </c:catAx>
      <c:valAx>
        <c:axId val="722754928"/>
        <c:scaling>
          <c:orientation val="minMax"/>
          <c:max val="0.8"/>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22751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Percentage of Child Behavioral/Emotional Needs by Sex</a:t>
            </a:r>
            <a:endParaRPr lang="en-US" dirty="0">
              <a:effectLst/>
            </a:endParaRPr>
          </a:p>
          <a:p>
            <a:pPr>
              <a:defRPr/>
            </a:pPr>
            <a:r>
              <a:rPr lang="en-US" sz="1600" b="0" i="0" baseline="0" dirty="0">
                <a:effectLst/>
              </a:rPr>
              <a:t>FY16-18</a:t>
            </a:r>
            <a:endParaRPr lang="en-US" sz="1600" dirty="0">
              <a:effectLst/>
            </a:endParaRPr>
          </a:p>
          <a:p>
            <a:pPr>
              <a:defRPr/>
            </a:pPr>
            <a:r>
              <a:rPr lang="en-US" sz="1400" b="0" i="1" baseline="0" dirty="0">
                <a:effectLst/>
              </a:rPr>
              <a:t>Source: DAFA CSA Cohort</a:t>
            </a:r>
            <a:endParaRPr lang="en-US" sz="1400" dirty="0">
              <a:effectLst/>
            </a:endParaRPr>
          </a:p>
        </c:rich>
      </c:tx>
      <c:layout>
        <c:manualLayout>
          <c:xMode val="edge"/>
          <c:yMode val="edge"/>
          <c:x val="0.27241716944472849"/>
          <c:y val="2.02444591795419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for Male Female'!$K$38</c:f>
              <c:strCache>
                <c:ptCount val="1"/>
                <c:pt idx="0">
                  <c:v>Females
n=288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for Male Female'!$J$39:$J$41</c:f>
              <c:strCache>
                <c:ptCount val="3"/>
                <c:pt idx="0">
                  <c:v>Anger Control</c:v>
                </c:pt>
                <c:pt idx="1">
                  <c:v>Impulse/Hyper</c:v>
                </c:pt>
                <c:pt idx="2">
                  <c:v>Oppositional Behavior</c:v>
                </c:pt>
              </c:strCache>
            </c:strRef>
          </c:cat>
          <c:val>
            <c:numRef>
              <c:f>'Chart for Male Female'!$K$39:$K$41</c:f>
              <c:numCache>
                <c:formatCode>0%</c:formatCode>
                <c:ptCount val="3"/>
                <c:pt idx="0">
                  <c:v>0.27</c:v>
                </c:pt>
                <c:pt idx="1">
                  <c:v>0.31</c:v>
                </c:pt>
                <c:pt idx="2">
                  <c:v>0.25</c:v>
                </c:pt>
              </c:numCache>
            </c:numRef>
          </c:val>
          <c:extLst>
            <c:ext xmlns:c16="http://schemas.microsoft.com/office/drawing/2014/chart" uri="{C3380CC4-5D6E-409C-BE32-E72D297353CC}">
              <c16:uniqueId val="{00000000-4376-48A4-B2E7-954D8149E95A}"/>
            </c:ext>
          </c:extLst>
        </c:ser>
        <c:ser>
          <c:idx val="1"/>
          <c:order val="1"/>
          <c:tx>
            <c:strRef>
              <c:f>'Chart for Male Female'!$L$38</c:f>
              <c:strCache>
                <c:ptCount val="1"/>
                <c:pt idx="0">
                  <c:v>Males
n=254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for Male Female'!$J$39:$J$41</c:f>
              <c:strCache>
                <c:ptCount val="3"/>
                <c:pt idx="0">
                  <c:v>Anger Control</c:v>
                </c:pt>
                <c:pt idx="1">
                  <c:v>Impulse/Hyper</c:v>
                </c:pt>
                <c:pt idx="2">
                  <c:v>Oppositional Behavior</c:v>
                </c:pt>
              </c:strCache>
            </c:strRef>
          </c:cat>
          <c:val>
            <c:numRef>
              <c:f>'Chart for Male Female'!$L$39:$L$41</c:f>
              <c:numCache>
                <c:formatCode>0%</c:formatCode>
                <c:ptCount val="3"/>
                <c:pt idx="0">
                  <c:v>0.46</c:v>
                </c:pt>
                <c:pt idx="1">
                  <c:v>0.52</c:v>
                </c:pt>
                <c:pt idx="2">
                  <c:v>0.43</c:v>
                </c:pt>
              </c:numCache>
            </c:numRef>
          </c:val>
          <c:extLst>
            <c:ext xmlns:c16="http://schemas.microsoft.com/office/drawing/2014/chart" uri="{C3380CC4-5D6E-409C-BE32-E72D297353CC}">
              <c16:uniqueId val="{00000001-4376-48A4-B2E7-954D8149E95A}"/>
            </c:ext>
          </c:extLst>
        </c:ser>
        <c:dLbls>
          <c:showLegendKey val="0"/>
          <c:showVal val="0"/>
          <c:showCatName val="0"/>
          <c:showSerName val="0"/>
          <c:showPercent val="0"/>
          <c:showBubbleSize val="0"/>
        </c:dLbls>
        <c:gapWidth val="219"/>
        <c:overlap val="-27"/>
        <c:axId val="543182632"/>
        <c:axId val="543177712"/>
      </c:barChart>
      <c:catAx>
        <c:axId val="543182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3177712"/>
        <c:crosses val="autoZero"/>
        <c:auto val="1"/>
        <c:lblAlgn val="ctr"/>
        <c:lblOffset val="100"/>
        <c:noMultiLvlLbl val="0"/>
      </c:catAx>
      <c:valAx>
        <c:axId val="543177712"/>
        <c:scaling>
          <c:orientation val="minMax"/>
          <c:max val="0.8"/>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3182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Improvement</a:t>
            </a:r>
            <a:r>
              <a:rPr lang="en-US" sz="1800" b="1" baseline="0" dirty="0"/>
              <a:t> Rates (Actionable to Non-Actionable) for Child Behavioral/Emotional Need </a:t>
            </a:r>
          </a:p>
          <a:p>
            <a:pPr>
              <a:defRPr/>
            </a:pPr>
            <a:r>
              <a:rPr lang="en-US" sz="1600" baseline="0" dirty="0"/>
              <a:t>FY16-FY19</a:t>
            </a:r>
          </a:p>
          <a:p>
            <a:pPr>
              <a:defRPr/>
            </a:pPr>
            <a:r>
              <a:rPr lang="en-US" i="1" baseline="0" dirty="0"/>
              <a:t>Source: DAFA CSA Cohort</a:t>
            </a:r>
            <a:endParaRPr lang="en-US" i="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improved from AI to NAI'!$A$2:$A$7</c:f>
              <c:strCache>
                <c:ptCount val="6"/>
                <c:pt idx="0">
                  <c:v>Depression
(n=284)</c:v>
                </c:pt>
                <c:pt idx="1">
                  <c:v>Anxiety
(n=279)</c:v>
                </c:pt>
                <c:pt idx="2">
                  <c:v>Impulse/Hyper
(n=220)</c:v>
                </c:pt>
                <c:pt idx="3">
                  <c:v>Anger Control
(n=194)</c:v>
                </c:pt>
                <c:pt idx="4">
                  <c:v>Adjustment to Trauma
(n=185)</c:v>
                </c:pt>
                <c:pt idx="5">
                  <c:v>Oppositional
(n=180)</c:v>
                </c:pt>
              </c:strCache>
            </c:strRef>
          </c:cat>
          <c:val>
            <c:numRef>
              <c:f>'% improved from AI to NAI'!$D$2:$D$7</c:f>
              <c:numCache>
                <c:formatCode>0%</c:formatCode>
                <c:ptCount val="6"/>
                <c:pt idx="0">
                  <c:v>0.43661971830985913</c:v>
                </c:pt>
                <c:pt idx="1">
                  <c:v>0.41218637992831542</c:v>
                </c:pt>
                <c:pt idx="2">
                  <c:v>0.37272727272727274</c:v>
                </c:pt>
                <c:pt idx="3">
                  <c:v>0.634020618556701</c:v>
                </c:pt>
                <c:pt idx="4">
                  <c:v>0.6216216216216216</c:v>
                </c:pt>
                <c:pt idx="5">
                  <c:v>0.47222222222222221</c:v>
                </c:pt>
              </c:numCache>
            </c:numRef>
          </c:val>
          <c:extLst>
            <c:ext xmlns:c16="http://schemas.microsoft.com/office/drawing/2014/chart" uri="{C3380CC4-5D6E-409C-BE32-E72D297353CC}">
              <c16:uniqueId val="{00000000-01E8-4396-B10A-C973C5A72651}"/>
            </c:ext>
          </c:extLst>
        </c:ser>
        <c:dLbls>
          <c:dLblPos val="outEnd"/>
          <c:showLegendKey val="0"/>
          <c:showVal val="1"/>
          <c:showCatName val="0"/>
          <c:showSerName val="0"/>
          <c:showPercent val="0"/>
          <c:showBubbleSize val="0"/>
        </c:dLbls>
        <c:gapWidth val="150"/>
        <c:overlap val="-27"/>
        <c:axId val="826005384"/>
        <c:axId val="826002104"/>
      </c:barChart>
      <c:catAx>
        <c:axId val="82600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26002104"/>
        <c:crosses val="autoZero"/>
        <c:auto val="1"/>
        <c:lblAlgn val="ctr"/>
        <c:lblOffset val="100"/>
        <c:noMultiLvlLbl val="0"/>
      </c:catAx>
      <c:valAx>
        <c:axId val="8260021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26005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a:effectLst/>
              </a:rPr>
              <a:t>Median CN Total Actionable Items for First and Last CANS</a:t>
            </a:r>
            <a:endParaRPr lang="en-US" dirty="0">
              <a:effectLst/>
            </a:endParaRPr>
          </a:p>
          <a:p>
            <a:pPr>
              <a:defRPr/>
            </a:pPr>
            <a:r>
              <a:rPr lang="en-US" sz="1800" b="0" i="0" baseline="0" dirty="0">
                <a:effectLst/>
              </a:rPr>
              <a:t>FY16-18</a:t>
            </a:r>
            <a:endParaRPr lang="en-US" dirty="0">
              <a:effectLst/>
            </a:endParaRPr>
          </a:p>
          <a:p>
            <a:pPr>
              <a:defRPr/>
            </a:pPr>
            <a:r>
              <a:rPr lang="en-US" sz="1800" b="0" i="0" baseline="0" dirty="0">
                <a:effectLst/>
              </a:rPr>
              <a:t>n=542</a:t>
            </a:r>
            <a:endParaRPr lang="en-US" dirty="0">
              <a:effectLst/>
            </a:endParaRPr>
          </a:p>
          <a:p>
            <a:pPr>
              <a:defRPr/>
            </a:pPr>
            <a:r>
              <a:rPr lang="en-US" sz="1800" b="0" i="1" baseline="0" dirty="0">
                <a:effectLst/>
              </a:rPr>
              <a:t>Source: DAFA Cohort 2020 </a:t>
            </a:r>
            <a:endParaRPr lang="en-US" dirty="0">
              <a:effectLst/>
            </a:endParaRPr>
          </a:p>
        </c:rich>
      </c:tx>
      <c:layout>
        <c:manualLayout>
          <c:xMode val="edge"/>
          <c:yMode val="edge"/>
          <c:x val="0.14801716738197424"/>
          <c:y val="2.8203629665857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Sheet2!$J$38</c:f>
              <c:strCache>
                <c:ptCount val="1"/>
                <c:pt idx="0">
                  <c:v>Child Behavioral/Emotional Needs</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0-EE82-4985-BADC-E9D3983E423A}"/>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Sheet2!$K$37:$L$37</c:f>
              <c:strCache>
                <c:ptCount val="2"/>
                <c:pt idx="0">
                  <c:v>First CANS</c:v>
                </c:pt>
                <c:pt idx="1">
                  <c:v>Last CANS</c:v>
                </c:pt>
              </c:strCache>
            </c:strRef>
          </c:cat>
          <c:val>
            <c:numRef>
              <c:f>Sheet2!$K$38:$L$38</c:f>
              <c:numCache>
                <c:formatCode>General</c:formatCode>
                <c:ptCount val="2"/>
                <c:pt idx="0">
                  <c:v>3</c:v>
                </c:pt>
                <c:pt idx="1">
                  <c:v>2</c:v>
                </c:pt>
              </c:numCache>
            </c:numRef>
          </c:val>
          <c:extLst>
            <c:ext xmlns:c16="http://schemas.microsoft.com/office/drawing/2014/chart" uri="{C3380CC4-5D6E-409C-BE32-E72D297353CC}">
              <c16:uniqueId val="{00000000-A9A9-480E-BD78-136506E96EDA}"/>
            </c:ext>
          </c:extLst>
        </c:ser>
        <c:dLbls>
          <c:dLblPos val="outEnd"/>
          <c:showLegendKey val="0"/>
          <c:showVal val="1"/>
          <c:showCatName val="0"/>
          <c:showSerName val="0"/>
          <c:showPercent val="0"/>
          <c:showBubbleSize val="0"/>
        </c:dLbls>
        <c:gapWidth val="125"/>
        <c:overlap val="-27"/>
        <c:axId val="643618536"/>
        <c:axId val="643618864"/>
      </c:barChart>
      <c:catAx>
        <c:axId val="643618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3618864"/>
        <c:crosses val="autoZero"/>
        <c:auto val="1"/>
        <c:lblAlgn val="ctr"/>
        <c:lblOffset val="100"/>
        <c:noMultiLvlLbl val="0"/>
      </c:catAx>
      <c:valAx>
        <c:axId val="6436188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361853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2703B-BCC4-49DE-9CBC-0C493DE16A4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US"/>
        </a:p>
      </dgm:t>
    </dgm:pt>
    <dgm:pt modelId="{72A9DBF0-D761-4E02-BCBE-AF13DF49F4DA}">
      <dgm:prSet phldrT="[Text]" custT="1"/>
      <dgm:spPr/>
      <dgm:t>
        <a:bodyPr/>
        <a:lstStyle/>
        <a:p>
          <a:pPr algn="l"/>
          <a:r>
            <a:rPr lang="en-US" sz="2800" b="1" dirty="0"/>
            <a:t>Community Services Board (CSB)</a:t>
          </a:r>
        </a:p>
      </dgm:t>
    </dgm:pt>
    <dgm:pt modelId="{2492521B-DC9D-4F7D-88A4-3E65769BB7CD}" type="parTrans" cxnId="{B7462351-16A7-4BB7-B232-343339F3DCE9}">
      <dgm:prSet/>
      <dgm:spPr/>
      <dgm:t>
        <a:bodyPr/>
        <a:lstStyle/>
        <a:p>
          <a:endParaRPr lang="en-US" sz="2000"/>
        </a:p>
      </dgm:t>
    </dgm:pt>
    <dgm:pt modelId="{296C341C-2397-46D0-95C7-811B54A3FABC}" type="sibTrans" cxnId="{B7462351-16A7-4BB7-B232-343339F3DCE9}">
      <dgm:prSet/>
      <dgm:spPr/>
      <dgm:t>
        <a:bodyPr/>
        <a:lstStyle/>
        <a:p>
          <a:endParaRPr lang="en-US" sz="2000"/>
        </a:p>
      </dgm:t>
    </dgm:pt>
    <dgm:pt modelId="{E050178E-0AD5-4C78-A5A8-9F21E4FCA46C}">
      <dgm:prSet phldrT="[Text]" custT="1"/>
      <dgm:spPr/>
      <dgm:t>
        <a:bodyPr/>
        <a:lstStyle/>
        <a:p>
          <a:pPr algn="l"/>
          <a:r>
            <a:rPr lang="en-US" sz="2800" b="1" dirty="0"/>
            <a:t>Department of Family Services  (DFS)</a:t>
          </a:r>
        </a:p>
      </dgm:t>
    </dgm:pt>
    <dgm:pt modelId="{66A3C094-2247-49C4-AC2E-0357B9BC63B6}" type="parTrans" cxnId="{55DDA2CF-F9DB-4227-A57F-28D4DA8A9691}">
      <dgm:prSet/>
      <dgm:spPr/>
      <dgm:t>
        <a:bodyPr/>
        <a:lstStyle/>
        <a:p>
          <a:endParaRPr lang="en-US" sz="2000"/>
        </a:p>
      </dgm:t>
    </dgm:pt>
    <dgm:pt modelId="{0C423D9E-D2A7-4017-99A7-45832346BA73}" type="sibTrans" cxnId="{55DDA2CF-F9DB-4227-A57F-28D4DA8A9691}">
      <dgm:prSet/>
      <dgm:spPr/>
      <dgm:t>
        <a:bodyPr/>
        <a:lstStyle/>
        <a:p>
          <a:endParaRPr lang="en-US" sz="2000"/>
        </a:p>
      </dgm:t>
    </dgm:pt>
    <dgm:pt modelId="{1A7D57E5-7CA6-4DA2-9543-7A82A383C3E1}">
      <dgm:prSet phldrT="[Text]" custT="1"/>
      <dgm:spPr/>
      <dgm:t>
        <a:bodyPr/>
        <a:lstStyle/>
        <a:p>
          <a:pPr>
            <a:spcAft>
              <a:spcPts val="1200"/>
            </a:spcAft>
          </a:pPr>
          <a:r>
            <a:rPr lang="en-US" sz="3200" b="1" dirty="0"/>
            <a:t>Identity Group: </a:t>
          </a:r>
          <a:r>
            <a:rPr lang="en-US" sz="3200" b="0" dirty="0"/>
            <a:t>76% Non-White</a:t>
          </a:r>
          <a:endParaRPr lang="en-US" sz="3200" b="1" dirty="0"/>
        </a:p>
      </dgm:t>
    </dgm:pt>
    <dgm:pt modelId="{2D4F57FA-CB04-4B58-BAA7-9892CC82EF6D}" type="parTrans" cxnId="{C7D766E0-586A-4ED0-B7B4-4DAEA7A6C938}">
      <dgm:prSet/>
      <dgm:spPr/>
      <dgm:t>
        <a:bodyPr/>
        <a:lstStyle/>
        <a:p>
          <a:endParaRPr lang="en-US" sz="2000"/>
        </a:p>
      </dgm:t>
    </dgm:pt>
    <dgm:pt modelId="{F5C611B0-54EA-426E-9534-FFC02095F5E0}" type="sibTrans" cxnId="{C7D766E0-586A-4ED0-B7B4-4DAEA7A6C938}">
      <dgm:prSet/>
      <dgm:spPr/>
      <dgm:t>
        <a:bodyPr/>
        <a:lstStyle/>
        <a:p>
          <a:endParaRPr lang="en-US" sz="2000"/>
        </a:p>
      </dgm:t>
    </dgm:pt>
    <dgm:pt modelId="{86170FEC-164D-4D1B-971E-08C080D411A9}">
      <dgm:prSet phldrT="[Text]" custT="1"/>
      <dgm:spPr/>
      <dgm:t>
        <a:bodyPr/>
        <a:lstStyle/>
        <a:p>
          <a:pPr algn="l"/>
          <a:r>
            <a:rPr lang="en-US" sz="2800" b="1" dirty="0"/>
            <a:t>Fairfax County Schools </a:t>
          </a:r>
        </a:p>
      </dgm:t>
    </dgm:pt>
    <dgm:pt modelId="{962FB326-A25A-4E46-947D-368151FD17CB}" type="parTrans" cxnId="{259C60F1-837E-4AE3-8E67-F156E0C70EFD}">
      <dgm:prSet/>
      <dgm:spPr/>
      <dgm:t>
        <a:bodyPr/>
        <a:lstStyle/>
        <a:p>
          <a:endParaRPr lang="en-US" sz="2000"/>
        </a:p>
      </dgm:t>
    </dgm:pt>
    <dgm:pt modelId="{00FC2AA7-DC42-42FB-B482-9DBEB6BA9E58}" type="sibTrans" cxnId="{259C60F1-837E-4AE3-8E67-F156E0C70EFD}">
      <dgm:prSet/>
      <dgm:spPr/>
      <dgm:t>
        <a:bodyPr/>
        <a:lstStyle/>
        <a:p>
          <a:endParaRPr lang="en-US" sz="2000"/>
        </a:p>
      </dgm:t>
    </dgm:pt>
    <dgm:pt modelId="{C1EC324D-2139-4C38-8BFB-58AEA03E8153}">
      <dgm:prSet phldrT="[Text]" custT="1"/>
      <dgm:spPr/>
      <dgm:t>
        <a:bodyPr/>
        <a:lstStyle/>
        <a:p>
          <a:pPr>
            <a:spcAft>
              <a:spcPts val="1200"/>
            </a:spcAft>
          </a:pPr>
          <a:r>
            <a:rPr lang="en-US" sz="3200" b="1" dirty="0"/>
            <a:t>Identity Group: </a:t>
          </a:r>
          <a:r>
            <a:rPr lang="en-US" sz="3200" b="0" dirty="0"/>
            <a:t>54% White</a:t>
          </a:r>
          <a:endParaRPr lang="en-US" sz="3200" b="1" dirty="0"/>
        </a:p>
      </dgm:t>
    </dgm:pt>
    <dgm:pt modelId="{13338F55-76C8-4C8C-B5D2-D5A204458201}" type="parTrans" cxnId="{509F2A3E-B96F-400A-9057-45110D96F78E}">
      <dgm:prSet/>
      <dgm:spPr/>
      <dgm:t>
        <a:bodyPr/>
        <a:lstStyle/>
        <a:p>
          <a:endParaRPr lang="en-US" sz="2000"/>
        </a:p>
      </dgm:t>
    </dgm:pt>
    <dgm:pt modelId="{385515B2-99FD-4BA1-AB5B-880326C57247}" type="sibTrans" cxnId="{509F2A3E-B96F-400A-9057-45110D96F78E}">
      <dgm:prSet/>
      <dgm:spPr/>
      <dgm:t>
        <a:bodyPr/>
        <a:lstStyle/>
        <a:p>
          <a:endParaRPr lang="en-US" sz="2000"/>
        </a:p>
      </dgm:t>
    </dgm:pt>
    <dgm:pt modelId="{50AF5614-7100-4B9B-B31A-EC2C150E323C}">
      <dgm:prSet phldrT="[Text]" custT="1"/>
      <dgm:spPr/>
      <dgm:t>
        <a:bodyPr/>
        <a:lstStyle/>
        <a:p>
          <a:pPr>
            <a:spcAft>
              <a:spcPts val="1200"/>
            </a:spcAft>
          </a:pPr>
          <a:r>
            <a:rPr lang="en-US" sz="3200" b="1" dirty="0"/>
            <a:t>Age: </a:t>
          </a:r>
          <a:r>
            <a:rPr lang="en-US" sz="3200" b="0" dirty="0"/>
            <a:t>64% teenagers</a:t>
          </a:r>
          <a:endParaRPr lang="en-US" sz="3200" b="1" dirty="0"/>
        </a:p>
      </dgm:t>
    </dgm:pt>
    <dgm:pt modelId="{7F7F56A0-572C-41B0-A7AE-640AC44EBA59}" type="parTrans" cxnId="{C892C099-A8C8-4E34-A2F8-D7521B86013F}">
      <dgm:prSet/>
      <dgm:spPr/>
      <dgm:t>
        <a:bodyPr/>
        <a:lstStyle/>
        <a:p>
          <a:endParaRPr lang="en-US" sz="2000"/>
        </a:p>
      </dgm:t>
    </dgm:pt>
    <dgm:pt modelId="{4015AEAB-CF7D-4978-AF2C-A0FD7786CD31}" type="sibTrans" cxnId="{C892C099-A8C8-4E34-A2F8-D7521B86013F}">
      <dgm:prSet/>
      <dgm:spPr/>
      <dgm:t>
        <a:bodyPr/>
        <a:lstStyle/>
        <a:p>
          <a:endParaRPr lang="en-US" sz="2000"/>
        </a:p>
      </dgm:t>
    </dgm:pt>
    <dgm:pt modelId="{E44EC20E-C4E9-4F79-A13E-77D3A1A80574}">
      <dgm:prSet phldrT="[Text]" custT="1"/>
      <dgm:spPr/>
      <dgm:t>
        <a:bodyPr/>
        <a:lstStyle/>
        <a:p>
          <a:pPr>
            <a:spcAft>
              <a:spcPts val="1200"/>
            </a:spcAft>
          </a:pPr>
          <a:r>
            <a:rPr lang="en-US" sz="3200" b="1" dirty="0"/>
            <a:t>Sex: </a:t>
          </a:r>
          <a:r>
            <a:rPr lang="en-US" sz="3200" b="0" dirty="0"/>
            <a:t>50% female/ male</a:t>
          </a:r>
          <a:endParaRPr lang="en-US" sz="3200" b="1" dirty="0"/>
        </a:p>
      </dgm:t>
    </dgm:pt>
    <dgm:pt modelId="{FF53A9E0-26CB-43D6-9620-E84E36AABBE0}" type="parTrans" cxnId="{8876110D-470E-4598-8003-0061ABFC120C}">
      <dgm:prSet/>
      <dgm:spPr/>
      <dgm:t>
        <a:bodyPr/>
        <a:lstStyle/>
        <a:p>
          <a:endParaRPr lang="en-US" sz="2000"/>
        </a:p>
      </dgm:t>
    </dgm:pt>
    <dgm:pt modelId="{EC5776D8-78C7-452D-BB00-7F7399B6747F}" type="sibTrans" cxnId="{8876110D-470E-4598-8003-0061ABFC120C}">
      <dgm:prSet/>
      <dgm:spPr/>
      <dgm:t>
        <a:bodyPr/>
        <a:lstStyle/>
        <a:p>
          <a:endParaRPr lang="en-US" sz="2000"/>
        </a:p>
      </dgm:t>
    </dgm:pt>
    <dgm:pt modelId="{B2907AEB-B792-4D6B-81BC-B8D5D125B8FC}">
      <dgm:prSet phldrT="[Text]" custT="1"/>
      <dgm:spPr/>
      <dgm:t>
        <a:bodyPr/>
        <a:lstStyle/>
        <a:p>
          <a:pPr>
            <a:spcAft>
              <a:spcPts val="1200"/>
            </a:spcAft>
          </a:pPr>
          <a:r>
            <a:rPr lang="en-US" sz="3200" b="1" dirty="0"/>
            <a:t>Sex: </a:t>
          </a:r>
          <a:r>
            <a:rPr lang="en-US" sz="3200" b="0" dirty="0"/>
            <a:t>59% male</a:t>
          </a:r>
          <a:endParaRPr lang="en-US" sz="3200" b="1" dirty="0"/>
        </a:p>
      </dgm:t>
    </dgm:pt>
    <dgm:pt modelId="{7121928B-FD05-4EEF-AC18-A78E87848588}" type="parTrans" cxnId="{C6234993-CD6C-4AC9-8B7D-E359B9F26B34}">
      <dgm:prSet/>
      <dgm:spPr/>
      <dgm:t>
        <a:bodyPr/>
        <a:lstStyle/>
        <a:p>
          <a:endParaRPr lang="en-US" sz="2000"/>
        </a:p>
      </dgm:t>
    </dgm:pt>
    <dgm:pt modelId="{65869615-16A9-4AC0-852E-A822A73A4F2B}" type="sibTrans" cxnId="{C6234993-CD6C-4AC9-8B7D-E359B9F26B34}">
      <dgm:prSet/>
      <dgm:spPr/>
      <dgm:t>
        <a:bodyPr/>
        <a:lstStyle/>
        <a:p>
          <a:endParaRPr lang="en-US" sz="2000"/>
        </a:p>
      </dgm:t>
    </dgm:pt>
    <dgm:pt modelId="{A6231BF9-935B-49EF-AFDA-EF4E3EA9CF09}">
      <dgm:prSet phldrT="[Text]" custT="1"/>
      <dgm:spPr/>
      <dgm:t>
        <a:bodyPr/>
        <a:lstStyle/>
        <a:p>
          <a:pPr>
            <a:spcAft>
              <a:spcPts val="1200"/>
            </a:spcAft>
          </a:pPr>
          <a:r>
            <a:rPr lang="en-US" sz="3200" b="1" dirty="0"/>
            <a:t>Identity Group: </a:t>
          </a:r>
          <a:r>
            <a:rPr lang="en-US" sz="3200" dirty="0"/>
            <a:t>11% Black/AA</a:t>
          </a:r>
        </a:p>
      </dgm:t>
    </dgm:pt>
    <dgm:pt modelId="{8E59AD2D-0F58-4F18-B98E-AED6D615CEBC}" type="parTrans" cxnId="{C12A5586-FBC4-4923-9B11-EA6D84A9D9F1}">
      <dgm:prSet/>
      <dgm:spPr/>
      <dgm:t>
        <a:bodyPr/>
        <a:lstStyle/>
        <a:p>
          <a:endParaRPr lang="en-US"/>
        </a:p>
      </dgm:t>
    </dgm:pt>
    <dgm:pt modelId="{C58BE2EA-A06D-4C39-B762-11B71ED505C1}" type="sibTrans" cxnId="{C12A5586-FBC4-4923-9B11-EA6D84A9D9F1}">
      <dgm:prSet/>
      <dgm:spPr/>
      <dgm:t>
        <a:bodyPr/>
        <a:lstStyle/>
        <a:p>
          <a:endParaRPr lang="en-US"/>
        </a:p>
      </dgm:t>
    </dgm:pt>
    <dgm:pt modelId="{59A23474-9903-4D50-99DE-4617F76B8263}">
      <dgm:prSet phldrT="[Text]" custT="1"/>
      <dgm:spPr/>
      <dgm:t>
        <a:bodyPr/>
        <a:lstStyle/>
        <a:p>
          <a:pPr>
            <a:spcAft>
              <a:spcPts val="1200"/>
            </a:spcAft>
          </a:pPr>
          <a:r>
            <a:rPr lang="en-US" sz="3200" b="1" dirty="0"/>
            <a:t>Age: </a:t>
          </a:r>
          <a:r>
            <a:rPr lang="en-US" sz="3200" b="0" dirty="0"/>
            <a:t>95% teenagers</a:t>
          </a:r>
          <a:endParaRPr lang="en-US" sz="3200" b="1" dirty="0"/>
        </a:p>
      </dgm:t>
    </dgm:pt>
    <dgm:pt modelId="{61F4DC1E-7655-4F8C-AE69-F371D2A29305}" type="parTrans" cxnId="{5AFDEC74-47B7-4E5D-865B-BC8C42401AD6}">
      <dgm:prSet/>
      <dgm:spPr/>
      <dgm:t>
        <a:bodyPr/>
        <a:lstStyle/>
        <a:p>
          <a:endParaRPr lang="en-US"/>
        </a:p>
      </dgm:t>
    </dgm:pt>
    <dgm:pt modelId="{99825CCF-F094-42C7-A5A5-D7388A48FD19}" type="sibTrans" cxnId="{5AFDEC74-47B7-4E5D-865B-BC8C42401AD6}">
      <dgm:prSet/>
      <dgm:spPr/>
      <dgm:t>
        <a:bodyPr/>
        <a:lstStyle/>
        <a:p>
          <a:endParaRPr lang="en-US"/>
        </a:p>
      </dgm:t>
    </dgm:pt>
    <dgm:pt modelId="{76FB5FFB-3655-4697-967B-2F3267527C48}">
      <dgm:prSet phldrT="[Text]" custT="1"/>
      <dgm:spPr/>
      <dgm:t>
        <a:bodyPr/>
        <a:lstStyle/>
        <a:p>
          <a:pPr>
            <a:spcAft>
              <a:spcPts val="1200"/>
            </a:spcAft>
          </a:pPr>
          <a:r>
            <a:rPr lang="en-US" sz="3200" b="1" dirty="0"/>
            <a:t>Sex: </a:t>
          </a:r>
          <a:r>
            <a:rPr lang="en-US" sz="3200" b="0" dirty="0"/>
            <a:t>71% female</a:t>
          </a:r>
          <a:endParaRPr lang="en-US" sz="3200" b="1" dirty="0"/>
        </a:p>
      </dgm:t>
    </dgm:pt>
    <dgm:pt modelId="{24419A82-FD35-4F5D-A8B4-FA301FEC6A3C}" type="parTrans" cxnId="{B7D622AC-E6F1-4DFD-BECA-2BA518761D6C}">
      <dgm:prSet/>
      <dgm:spPr/>
      <dgm:t>
        <a:bodyPr/>
        <a:lstStyle/>
        <a:p>
          <a:endParaRPr lang="en-US"/>
        </a:p>
      </dgm:t>
    </dgm:pt>
    <dgm:pt modelId="{7B21006C-AF44-4F8A-A924-A270D0536401}" type="sibTrans" cxnId="{B7D622AC-E6F1-4DFD-BECA-2BA518761D6C}">
      <dgm:prSet/>
      <dgm:spPr/>
      <dgm:t>
        <a:bodyPr/>
        <a:lstStyle/>
        <a:p>
          <a:endParaRPr lang="en-US"/>
        </a:p>
      </dgm:t>
    </dgm:pt>
    <dgm:pt modelId="{132F9F19-1317-4043-ABAA-4A941F124F3B}">
      <dgm:prSet phldrT="[Text]" custT="1"/>
      <dgm:spPr/>
      <dgm:t>
        <a:bodyPr/>
        <a:lstStyle/>
        <a:p>
          <a:pPr>
            <a:spcAft>
              <a:spcPts val="1200"/>
            </a:spcAft>
          </a:pPr>
          <a:r>
            <a:rPr lang="en-US" sz="3200" b="1" dirty="0"/>
            <a:t>Age: </a:t>
          </a:r>
          <a:r>
            <a:rPr lang="en-US" sz="3200" b="0" dirty="0"/>
            <a:t>25% age 0-2</a:t>
          </a:r>
          <a:endParaRPr lang="en-US" sz="3200" b="1" dirty="0"/>
        </a:p>
      </dgm:t>
    </dgm:pt>
    <dgm:pt modelId="{A133F603-D857-4470-8CF1-EAE249936C77}" type="parTrans" cxnId="{2C5BA6E8-1552-4E76-9B08-E6023911A0E1}">
      <dgm:prSet/>
      <dgm:spPr/>
      <dgm:t>
        <a:bodyPr/>
        <a:lstStyle/>
        <a:p>
          <a:endParaRPr lang="en-US"/>
        </a:p>
      </dgm:t>
    </dgm:pt>
    <dgm:pt modelId="{EE9FE9C3-139D-489B-9435-D64458C5731A}" type="sibTrans" cxnId="{2C5BA6E8-1552-4E76-9B08-E6023911A0E1}">
      <dgm:prSet/>
      <dgm:spPr/>
      <dgm:t>
        <a:bodyPr/>
        <a:lstStyle/>
        <a:p>
          <a:endParaRPr lang="en-US"/>
        </a:p>
      </dgm:t>
    </dgm:pt>
    <dgm:pt modelId="{CA50BBC9-5274-4E08-86C9-2B8B4024627C}" type="pres">
      <dgm:prSet presAssocID="{1002703B-BCC4-49DE-9CBC-0C493DE16A43}" presName="linearFlow" presStyleCnt="0">
        <dgm:presLayoutVars>
          <dgm:dir/>
          <dgm:animLvl val="lvl"/>
          <dgm:resizeHandles/>
        </dgm:presLayoutVars>
      </dgm:prSet>
      <dgm:spPr/>
    </dgm:pt>
    <dgm:pt modelId="{C80E01D0-41FF-4FA2-A92E-E659C8D29094}" type="pres">
      <dgm:prSet presAssocID="{72A9DBF0-D761-4E02-BCBE-AF13DF49F4DA}" presName="compositeNode" presStyleCnt="0">
        <dgm:presLayoutVars>
          <dgm:bulletEnabled val="1"/>
        </dgm:presLayoutVars>
      </dgm:prSet>
      <dgm:spPr/>
    </dgm:pt>
    <dgm:pt modelId="{8703FEC8-07BB-48AE-868C-2ADAC8C69B74}" type="pres">
      <dgm:prSet presAssocID="{72A9DBF0-D761-4E02-BCBE-AF13DF49F4DA}" presName="image" presStyleLbl="fgImgPlace1" presStyleIdx="0" presStyleCnt="3" custScaleX="110681" custScaleY="107964" custLinFactNeighborX="3966" custLinFactNeighborY="-488"/>
      <dgm:spPr>
        <a:blipFill>
          <a:blip xmlns:r="http://schemas.openxmlformats.org/officeDocument/2006/relationships" r:embed="rId1"/>
          <a:stretch>
            <a:fillRect t="-4000" b="-4000"/>
          </a:stretch>
        </a:blipFill>
        <a:ln>
          <a:solidFill>
            <a:schemeClr val="tx1"/>
          </a:solidFill>
        </a:ln>
      </dgm:spPr>
    </dgm:pt>
    <dgm:pt modelId="{E6D1C49E-F2BA-43A3-B3DF-10B040286850}" type="pres">
      <dgm:prSet presAssocID="{72A9DBF0-D761-4E02-BCBE-AF13DF49F4DA}" presName="childNode" presStyleLbl="node1" presStyleIdx="0" presStyleCnt="3">
        <dgm:presLayoutVars>
          <dgm:bulletEnabled val="1"/>
        </dgm:presLayoutVars>
      </dgm:prSet>
      <dgm:spPr/>
    </dgm:pt>
    <dgm:pt modelId="{97E04732-3491-4B60-8714-C7393846BBE5}" type="pres">
      <dgm:prSet presAssocID="{72A9DBF0-D761-4E02-BCBE-AF13DF49F4DA}" presName="parentNode" presStyleLbl="revTx" presStyleIdx="0" presStyleCnt="3" custScaleX="218856" custScaleY="83233">
        <dgm:presLayoutVars>
          <dgm:chMax val="0"/>
          <dgm:bulletEnabled val="1"/>
        </dgm:presLayoutVars>
      </dgm:prSet>
      <dgm:spPr/>
    </dgm:pt>
    <dgm:pt modelId="{501F6828-C4EB-4912-95EC-ED3E482668AF}" type="pres">
      <dgm:prSet presAssocID="{296C341C-2397-46D0-95C7-811B54A3FABC}" presName="sibTrans" presStyleCnt="0"/>
      <dgm:spPr/>
    </dgm:pt>
    <dgm:pt modelId="{CE5A9B60-E6D4-4DD1-8E10-F36F1B3F62CB}" type="pres">
      <dgm:prSet presAssocID="{E050178E-0AD5-4C78-A5A8-9F21E4FCA46C}" presName="compositeNode" presStyleCnt="0">
        <dgm:presLayoutVars>
          <dgm:bulletEnabled val="1"/>
        </dgm:presLayoutVars>
      </dgm:prSet>
      <dgm:spPr/>
    </dgm:pt>
    <dgm:pt modelId="{D62F4EED-2931-4B9D-863F-3DD5902BC429}" type="pres">
      <dgm:prSet presAssocID="{E050178E-0AD5-4C78-A5A8-9F21E4FCA46C}" presName="image" presStyleLbl="fgImgPlace1" presStyleIdx="1" presStyleCnt="3"/>
      <dgm:spPr>
        <a:blipFill rotWithShape="1">
          <a:blip xmlns:r="http://schemas.openxmlformats.org/officeDocument/2006/relationships" r:embed="rId2"/>
          <a:srcRect/>
          <a:stretch>
            <a:fillRect l="-1000" r="-1000"/>
          </a:stretch>
        </a:blipFill>
        <a:ln>
          <a:solidFill>
            <a:schemeClr val="tx1"/>
          </a:solidFill>
        </a:ln>
      </dgm:spPr>
    </dgm:pt>
    <dgm:pt modelId="{FE2FF744-D183-4858-9F3C-D3283A228A1F}" type="pres">
      <dgm:prSet presAssocID="{E050178E-0AD5-4C78-A5A8-9F21E4FCA46C}" presName="childNode" presStyleLbl="node1" presStyleIdx="1" presStyleCnt="3">
        <dgm:presLayoutVars>
          <dgm:bulletEnabled val="1"/>
        </dgm:presLayoutVars>
      </dgm:prSet>
      <dgm:spPr/>
    </dgm:pt>
    <dgm:pt modelId="{FE9DC676-C042-4186-9122-3B276D6DC9D8}" type="pres">
      <dgm:prSet presAssocID="{E050178E-0AD5-4C78-A5A8-9F21E4FCA46C}" presName="parentNode" presStyleLbl="revTx" presStyleIdx="1" presStyleCnt="3" custScaleX="188315" custScaleY="82984">
        <dgm:presLayoutVars>
          <dgm:chMax val="0"/>
          <dgm:bulletEnabled val="1"/>
        </dgm:presLayoutVars>
      </dgm:prSet>
      <dgm:spPr/>
    </dgm:pt>
    <dgm:pt modelId="{5066ABFF-05BC-4339-ABD5-2C8FEB77E0E7}" type="pres">
      <dgm:prSet presAssocID="{0C423D9E-D2A7-4017-99A7-45832346BA73}" presName="sibTrans" presStyleCnt="0"/>
      <dgm:spPr/>
    </dgm:pt>
    <dgm:pt modelId="{7CFB2035-E79B-4879-A692-F1DE7EB998D7}" type="pres">
      <dgm:prSet presAssocID="{86170FEC-164D-4D1B-971E-08C080D411A9}" presName="compositeNode" presStyleCnt="0">
        <dgm:presLayoutVars>
          <dgm:bulletEnabled val="1"/>
        </dgm:presLayoutVars>
      </dgm:prSet>
      <dgm:spPr/>
    </dgm:pt>
    <dgm:pt modelId="{F5E1CA65-742F-4D46-B761-415EC0EC0409}" type="pres">
      <dgm:prSet presAssocID="{86170FEC-164D-4D1B-971E-08C080D411A9}" presName="image" presStyleLbl="fgImgPlace1" presStyleIdx="2" presStyleCnt="3"/>
      <dgm:spPr>
        <a:blipFill rotWithShape="1">
          <a:blip xmlns:r="http://schemas.openxmlformats.org/officeDocument/2006/relationships" r:embed="rId3"/>
          <a:srcRect/>
          <a:stretch>
            <a:fillRect l="-3000" r="-3000"/>
          </a:stretch>
        </a:blipFill>
        <a:ln>
          <a:solidFill>
            <a:schemeClr val="tx1"/>
          </a:solidFill>
        </a:ln>
      </dgm:spPr>
    </dgm:pt>
    <dgm:pt modelId="{17E0DC13-FA54-4976-A978-5F0F863CB467}" type="pres">
      <dgm:prSet presAssocID="{86170FEC-164D-4D1B-971E-08C080D411A9}" presName="childNode" presStyleLbl="node1" presStyleIdx="2" presStyleCnt="3">
        <dgm:presLayoutVars>
          <dgm:bulletEnabled val="1"/>
        </dgm:presLayoutVars>
      </dgm:prSet>
      <dgm:spPr/>
    </dgm:pt>
    <dgm:pt modelId="{A854DF49-6541-4467-A22F-08401D08F78A}" type="pres">
      <dgm:prSet presAssocID="{86170FEC-164D-4D1B-971E-08C080D411A9}" presName="parentNode" presStyleLbl="revTx" presStyleIdx="2" presStyleCnt="3" custScaleY="82984">
        <dgm:presLayoutVars>
          <dgm:chMax val="0"/>
          <dgm:bulletEnabled val="1"/>
        </dgm:presLayoutVars>
      </dgm:prSet>
      <dgm:spPr/>
    </dgm:pt>
  </dgm:ptLst>
  <dgm:cxnLst>
    <dgm:cxn modelId="{8876110D-470E-4598-8003-0061ABFC120C}" srcId="{E050178E-0AD5-4C78-A5A8-9F21E4FCA46C}" destId="{E44EC20E-C4E9-4F79-A13E-77D3A1A80574}" srcOrd="2" destOrd="0" parTransId="{FF53A9E0-26CB-43D6-9620-E84E36AABBE0}" sibTransId="{EC5776D8-78C7-452D-BB00-7F7399B6747F}"/>
    <dgm:cxn modelId="{2B07C32C-713C-4238-8AE1-EDD99BB6F279}" type="presOf" srcId="{C1EC324D-2139-4C38-8BFB-58AEA03E8153}" destId="{17E0DC13-FA54-4976-A978-5F0F863CB467}" srcOrd="0" destOrd="0" presId="urn:microsoft.com/office/officeart/2005/8/layout/hList2"/>
    <dgm:cxn modelId="{17900A34-B55C-448A-A0D7-5C4C0F636E3B}" type="presOf" srcId="{1002703B-BCC4-49DE-9CBC-0C493DE16A43}" destId="{CA50BBC9-5274-4E08-86C9-2B8B4024627C}" srcOrd="0" destOrd="0" presId="urn:microsoft.com/office/officeart/2005/8/layout/hList2"/>
    <dgm:cxn modelId="{509F2A3E-B96F-400A-9057-45110D96F78E}" srcId="{86170FEC-164D-4D1B-971E-08C080D411A9}" destId="{C1EC324D-2139-4C38-8BFB-58AEA03E8153}" srcOrd="0" destOrd="0" parTransId="{13338F55-76C8-4C8C-B5D2-D5A204458201}" sibTransId="{385515B2-99FD-4BA1-AB5B-880326C57247}"/>
    <dgm:cxn modelId="{B7462351-16A7-4BB7-B232-343339F3DCE9}" srcId="{1002703B-BCC4-49DE-9CBC-0C493DE16A43}" destId="{72A9DBF0-D761-4E02-BCBE-AF13DF49F4DA}" srcOrd="0" destOrd="0" parTransId="{2492521B-DC9D-4F7D-88A4-3E65769BB7CD}" sibTransId="{296C341C-2397-46D0-95C7-811B54A3FABC}"/>
    <dgm:cxn modelId="{5AFDEC74-47B7-4E5D-865B-BC8C42401AD6}" srcId="{72A9DBF0-D761-4E02-BCBE-AF13DF49F4DA}" destId="{59A23474-9903-4D50-99DE-4617F76B8263}" srcOrd="1" destOrd="0" parTransId="{61F4DC1E-7655-4F8C-AE69-F371D2A29305}" sibTransId="{99825CCF-F094-42C7-A5A5-D7388A48FD19}"/>
    <dgm:cxn modelId="{9DEAD384-9FA0-40F4-AC28-A61D9C2C3D7A}" type="presOf" srcId="{A6231BF9-935B-49EF-AFDA-EF4E3EA9CF09}" destId="{E6D1C49E-F2BA-43A3-B3DF-10B040286850}" srcOrd="0" destOrd="0" presId="urn:microsoft.com/office/officeart/2005/8/layout/hList2"/>
    <dgm:cxn modelId="{C12A5586-FBC4-4923-9B11-EA6D84A9D9F1}" srcId="{72A9DBF0-D761-4E02-BCBE-AF13DF49F4DA}" destId="{A6231BF9-935B-49EF-AFDA-EF4E3EA9CF09}" srcOrd="0" destOrd="0" parTransId="{8E59AD2D-0F58-4F18-B98E-AED6D615CEBC}" sibTransId="{C58BE2EA-A06D-4C39-B762-11B71ED505C1}"/>
    <dgm:cxn modelId="{87AC7C92-7FCC-4AF8-A8B3-4CD03249E435}" type="presOf" srcId="{86170FEC-164D-4D1B-971E-08C080D411A9}" destId="{A854DF49-6541-4467-A22F-08401D08F78A}" srcOrd="0" destOrd="0" presId="urn:microsoft.com/office/officeart/2005/8/layout/hList2"/>
    <dgm:cxn modelId="{C6234993-CD6C-4AC9-8B7D-E359B9F26B34}" srcId="{86170FEC-164D-4D1B-971E-08C080D411A9}" destId="{B2907AEB-B792-4D6B-81BC-B8D5D125B8FC}" srcOrd="2" destOrd="0" parTransId="{7121928B-FD05-4EEF-AC18-A78E87848588}" sibTransId="{65869615-16A9-4AC0-852E-A822A73A4F2B}"/>
    <dgm:cxn modelId="{C892C099-A8C8-4E34-A2F8-D7521B86013F}" srcId="{86170FEC-164D-4D1B-971E-08C080D411A9}" destId="{50AF5614-7100-4B9B-B31A-EC2C150E323C}" srcOrd="1" destOrd="0" parTransId="{7F7F56A0-572C-41B0-A7AE-640AC44EBA59}" sibTransId="{4015AEAB-CF7D-4978-AF2C-A0FD7786CD31}"/>
    <dgm:cxn modelId="{19E8689A-9708-4739-B844-EAB68D899F88}" type="presOf" srcId="{E44EC20E-C4E9-4F79-A13E-77D3A1A80574}" destId="{FE2FF744-D183-4858-9F3C-D3283A228A1F}" srcOrd="0" destOrd="2" presId="urn:microsoft.com/office/officeart/2005/8/layout/hList2"/>
    <dgm:cxn modelId="{444A909F-372D-4977-B750-EA2FCA75EC46}" type="presOf" srcId="{50AF5614-7100-4B9B-B31A-EC2C150E323C}" destId="{17E0DC13-FA54-4976-A978-5F0F863CB467}" srcOrd="0" destOrd="1" presId="urn:microsoft.com/office/officeart/2005/8/layout/hList2"/>
    <dgm:cxn modelId="{B7D622AC-E6F1-4DFD-BECA-2BA518761D6C}" srcId="{72A9DBF0-D761-4E02-BCBE-AF13DF49F4DA}" destId="{76FB5FFB-3655-4697-967B-2F3267527C48}" srcOrd="2" destOrd="0" parTransId="{24419A82-FD35-4F5D-A8B4-FA301FEC6A3C}" sibTransId="{7B21006C-AF44-4F8A-A924-A270D0536401}"/>
    <dgm:cxn modelId="{7D331EB3-AF9A-4FCA-97ED-00B1B34B02C7}" type="presOf" srcId="{B2907AEB-B792-4D6B-81BC-B8D5D125B8FC}" destId="{17E0DC13-FA54-4976-A978-5F0F863CB467}" srcOrd="0" destOrd="2" presId="urn:microsoft.com/office/officeart/2005/8/layout/hList2"/>
    <dgm:cxn modelId="{8A6424C4-E93A-4836-8E74-A5297F1D6E67}" type="presOf" srcId="{1A7D57E5-7CA6-4DA2-9543-7A82A383C3E1}" destId="{FE2FF744-D183-4858-9F3C-D3283A228A1F}" srcOrd="0" destOrd="0" presId="urn:microsoft.com/office/officeart/2005/8/layout/hList2"/>
    <dgm:cxn modelId="{F69B6AC5-171D-4A6F-86C6-C11F25102405}" type="presOf" srcId="{76FB5FFB-3655-4697-967B-2F3267527C48}" destId="{E6D1C49E-F2BA-43A3-B3DF-10B040286850}" srcOrd="0" destOrd="2" presId="urn:microsoft.com/office/officeart/2005/8/layout/hList2"/>
    <dgm:cxn modelId="{55DDA2CF-F9DB-4227-A57F-28D4DA8A9691}" srcId="{1002703B-BCC4-49DE-9CBC-0C493DE16A43}" destId="{E050178E-0AD5-4C78-A5A8-9F21E4FCA46C}" srcOrd="1" destOrd="0" parTransId="{66A3C094-2247-49C4-AC2E-0357B9BC63B6}" sibTransId="{0C423D9E-D2A7-4017-99A7-45832346BA73}"/>
    <dgm:cxn modelId="{447BCCDA-2019-41B1-A8DD-5FD17748901F}" type="presOf" srcId="{72A9DBF0-D761-4E02-BCBE-AF13DF49F4DA}" destId="{97E04732-3491-4B60-8714-C7393846BBE5}" srcOrd="0" destOrd="0" presId="urn:microsoft.com/office/officeart/2005/8/layout/hList2"/>
    <dgm:cxn modelId="{DA1673DB-E9E7-44C4-8087-9DCF9FCC9CD1}" type="presOf" srcId="{E050178E-0AD5-4C78-A5A8-9F21E4FCA46C}" destId="{FE9DC676-C042-4186-9122-3B276D6DC9D8}" srcOrd="0" destOrd="0" presId="urn:microsoft.com/office/officeart/2005/8/layout/hList2"/>
    <dgm:cxn modelId="{9424A3DE-8C95-43C2-8641-2F8202587E34}" type="presOf" srcId="{132F9F19-1317-4043-ABAA-4A941F124F3B}" destId="{FE2FF744-D183-4858-9F3C-D3283A228A1F}" srcOrd="0" destOrd="1" presId="urn:microsoft.com/office/officeart/2005/8/layout/hList2"/>
    <dgm:cxn modelId="{C7D766E0-586A-4ED0-B7B4-4DAEA7A6C938}" srcId="{E050178E-0AD5-4C78-A5A8-9F21E4FCA46C}" destId="{1A7D57E5-7CA6-4DA2-9543-7A82A383C3E1}" srcOrd="0" destOrd="0" parTransId="{2D4F57FA-CB04-4B58-BAA7-9892CC82EF6D}" sibTransId="{F5C611B0-54EA-426E-9534-FFC02095F5E0}"/>
    <dgm:cxn modelId="{2C5BA6E8-1552-4E76-9B08-E6023911A0E1}" srcId="{E050178E-0AD5-4C78-A5A8-9F21E4FCA46C}" destId="{132F9F19-1317-4043-ABAA-4A941F124F3B}" srcOrd="1" destOrd="0" parTransId="{A133F603-D857-4470-8CF1-EAE249936C77}" sibTransId="{EE9FE9C3-139D-489B-9435-D64458C5731A}"/>
    <dgm:cxn modelId="{259C60F1-837E-4AE3-8E67-F156E0C70EFD}" srcId="{1002703B-BCC4-49DE-9CBC-0C493DE16A43}" destId="{86170FEC-164D-4D1B-971E-08C080D411A9}" srcOrd="2" destOrd="0" parTransId="{962FB326-A25A-4E46-947D-368151FD17CB}" sibTransId="{00FC2AA7-DC42-42FB-B482-9DBEB6BA9E58}"/>
    <dgm:cxn modelId="{BB01C9FE-CAF3-4D2B-AB35-8909716D6088}" type="presOf" srcId="{59A23474-9903-4D50-99DE-4617F76B8263}" destId="{E6D1C49E-F2BA-43A3-B3DF-10B040286850}" srcOrd="0" destOrd="1" presId="urn:microsoft.com/office/officeart/2005/8/layout/hList2"/>
    <dgm:cxn modelId="{66516F13-3EF0-4798-A375-CA80CBB683BB}" type="presParOf" srcId="{CA50BBC9-5274-4E08-86C9-2B8B4024627C}" destId="{C80E01D0-41FF-4FA2-A92E-E659C8D29094}" srcOrd="0" destOrd="0" presId="urn:microsoft.com/office/officeart/2005/8/layout/hList2"/>
    <dgm:cxn modelId="{B95BD8A5-92AE-47CC-8C17-E6F1F8CA2872}" type="presParOf" srcId="{C80E01D0-41FF-4FA2-A92E-E659C8D29094}" destId="{8703FEC8-07BB-48AE-868C-2ADAC8C69B74}" srcOrd="0" destOrd="0" presId="urn:microsoft.com/office/officeart/2005/8/layout/hList2"/>
    <dgm:cxn modelId="{91DB6BB0-4233-45A1-94AD-6E27324BB904}" type="presParOf" srcId="{C80E01D0-41FF-4FA2-A92E-E659C8D29094}" destId="{E6D1C49E-F2BA-43A3-B3DF-10B040286850}" srcOrd="1" destOrd="0" presId="urn:microsoft.com/office/officeart/2005/8/layout/hList2"/>
    <dgm:cxn modelId="{EA6CFCBA-1CFF-4ABF-B9BD-E80B5E482CAA}" type="presParOf" srcId="{C80E01D0-41FF-4FA2-A92E-E659C8D29094}" destId="{97E04732-3491-4B60-8714-C7393846BBE5}" srcOrd="2" destOrd="0" presId="urn:microsoft.com/office/officeart/2005/8/layout/hList2"/>
    <dgm:cxn modelId="{8191E234-B094-4C64-BC59-1C852B2A9B8D}" type="presParOf" srcId="{CA50BBC9-5274-4E08-86C9-2B8B4024627C}" destId="{501F6828-C4EB-4912-95EC-ED3E482668AF}" srcOrd="1" destOrd="0" presId="urn:microsoft.com/office/officeart/2005/8/layout/hList2"/>
    <dgm:cxn modelId="{702E8922-9E47-48AA-A263-36C8B6D15F4E}" type="presParOf" srcId="{CA50BBC9-5274-4E08-86C9-2B8B4024627C}" destId="{CE5A9B60-E6D4-4DD1-8E10-F36F1B3F62CB}" srcOrd="2" destOrd="0" presId="urn:microsoft.com/office/officeart/2005/8/layout/hList2"/>
    <dgm:cxn modelId="{CBF8D5FD-CDFB-4E01-B2E5-BB324FDCAD3D}" type="presParOf" srcId="{CE5A9B60-E6D4-4DD1-8E10-F36F1B3F62CB}" destId="{D62F4EED-2931-4B9D-863F-3DD5902BC429}" srcOrd="0" destOrd="0" presId="urn:microsoft.com/office/officeart/2005/8/layout/hList2"/>
    <dgm:cxn modelId="{25BE05A7-2A81-4538-A05F-3B5E7060AC9C}" type="presParOf" srcId="{CE5A9B60-E6D4-4DD1-8E10-F36F1B3F62CB}" destId="{FE2FF744-D183-4858-9F3C-D3283A228A1F}" srcOrd="1" destOrd="0" presId="urn:microsoft.com/office/officeart/2005/8/layout/hList2"/>
    <dgm:cxn modelId="{D0DBC1CA-E60F-461B-B270-EFFA2B284732}" type="presParOf" srcId="{CE5A9B60-E6D4-4DD1-8E10-F36F1B3F62CB}" destId="{FE9DC676-C042-4186-9122-3B276D6DC9D8}" srcOrd="2" destOrd="0" presId="urn:microsoft.com/office/officeart/2005/8/layout/hList2"/>
    <dgm:cxn modelId="{64676D0D-EC67-4A75-AAC3-B41C9E5E925C}" type="presParOf" srcId="{CA50BBC9-5274-4E08-86C9-2B8B4024627C}" destId="{5066ABFF-05BC-4339-ABD5-2C8FEB77E0E7}" srcOrd="3" destOrd="0" presId="urn:microsoft.com/office/officeart/2005/8/layout/hList2"/>
    <dgm:cxn modelId="{8BB3E75C-51E7-4F26-AD92-C284E496A4F9}" type="presParOf" srcId="{CA50BBC9-5274-4E08-86C9-2B8B4024627C}" destId="{7CFB2035-E79B-4879-A692-F1DE7EB998D7}" srcOrd="4" destOrd="0" presId="urn:microsoft.com/office/officeart/2005/8/layout/hList2"/>
    <dgm:cxn modelId="{B4396E51-7B5A-44C7-B89E-3A9BC0AA72FF}" type="presParOf" srcId="{7CFB2035-E79B-4879-A692-F1DE7EB998D7}" destId="{F5E1CA65-742F-4D46-B761-415EC0EC0409}" srcOrd="0" destOrd="0" presId="urn:microsoft.com/office/officeart/2005/8/layout/hList2"/>
    <dgm:cxn modelId="{7CCA7772-0B2A-4660-8865-4512454D805B}" type="presParOf" srcId="{7CFB2035-E79B-4879-A692-F1DE7EB998D7}" destId="{17E0DC13-FA54-4976-A978-5F0F863CB467}" srcOrd="1" destOrd="0" presId="urn:microsoft.com/office/officeart/2005/8/layout/hList2"/>
    <dgm:cxn modelId="{B6D9AF7D-D922-41E7-AA37-17AF4ACBA26E}" type="presParOf" srcId="{7CFB2035-E79B-4879-A692-F1DE7EB998D7}" destId="{A854DF49-6541-4467-A22F-08401D08F78A}"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2D1824-9974-45A5-92F2-C8E3D5643885}"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US"/>
        </a:p>
      </dgm:t>
    </dgm:pt>
    <dgm:pt modelId="{6E323DDD-5409-4C71-87F6-5474E7B0703B}">
      <dgm:prSet phldrT="[Text]"/>
      <dgm:spPr/>
      <dgm:t>
        <a:bodyPr/>
        <a:lstStyle/>
        <a:p>
          <a:r>
            <a:rPr lang="en-US" dirty="0"/>
            <a:t>Demographics</a:t>
          </a:r>
        </a:p>
      </dgm:t>
    </dgm:pt>
    <dgm:pt modelId="{9E3C6F21-7D7A-4146-BDAD-90E0C12C10D5}" type="parTrans" cxnId="{5C1A4841-1904-46EC-828F-0542DDFFCD6A}">
      <dgm:prSet/>
      <dgm:spPr/>
      <dgm:t>
        <a:bodyPr/>
        <a:lstStyle/>
        <a:p>
          <a:endParaRPr lang="en-US"/>
        </a:p>
      </dgm:t>
    </dgm:pt>
    <dgm:pt modelId="{BACF51DB-B26F-45FA-A9C0-950C2A56A251}" type="sibTrans" cxnId="{5C1A4841-1904-46EC-828F-0542DDFFCD6A}">
      <dgm:prSet/>
      <dgm:spPr/>
      <dgm:t>
        <a:bodyPr/>
        <a:lstStyle/>
        <a:p>
          <a:endParaRPr lang="en-US"/>
        </a:p>
      </dgm:t>
    </dgm:pt>
    <dgm:pt modelId="{AD025F68-97C6-4D07-A627-B7B970B58592}">
      <dgm:prSet phldrT="[Text]"/>
      <dgm:spPr/>
      <dgm:t>
        <a:bodyPr/>
        <a:lstStyle/>
        <a:p>
          <a:r>
            <a:rPr lang="en-US" dirty="0"/>
            <a:t>44% from DFS</a:t>
          </a:r>
        </a:p>
      </dgm:t>
    </dgm:pt>
    <dgm:pt modelId="{15CD9D10-81F3-4ABE-8045-41727800E1D5}" type="parTrans" cxnId="{0839E832-2EFE-4B06-944A-200C8503EFF3}">
      <dgm:prSet/>
      <dgm:spPr/>
      <dgm:t>
        <a:bodyPr/>
        <a:lstStyle/>
        <a:p>
          <a:endParaRPr lang="en-US"/>
        </a:p>
      </dgm:t>
    </dgm:pt>
    <dgm:pt modelId="{A27D4646-912B-46FD-9507-8E9BFB4C0816}" type="sibTrans" cxnId="{0839E832-2EFE-4B06-944A-200C8503EFF3}">
      <dgm:prSet/>
      <dgm:spPr/>
      <dgm:t>
        <a:bodyPr/>
        <a:lstStyle/>
        <a:p>
          <a:endParaRPr lang="en-US"/>
        </a:p>
      </dgm:t>
    </dgm:pt>
    <dgm:pt modelId="{F4FE2F3C-262C-4407-B90B-25CE14B3D444}">
      <dgm:prSet phldrT="[Text]"/>
      <dgm:spPr/>
      <dgm:t>
        <a:bodyPr/>
        <a:lstStyle/>
        <a:p>
          <a:r>
            <a:rPr lang="en-US" dirty="0"/>
            <a:t>50% on medication </a:t>
          </a:r>
        </a:p>
      </dgm:t>
    </dgm:pt>
    <dgm:pt modelId="{0E36B008-822D-4351-8471-3C1F3C158111}" type="parTrans" cxnId="{17DFD7B2-66DF-4ADD-96D3-3963BA1CD2EE}">
      <dgm:prSet/>
      <dgm:spPr/>
      <dgm:t>
        <a:bodyPr/>
        <a:lstStyle/>
        <a:p>
          <a:endParaRPr lang="en-US"/>
        </a:p>
      </dgm:t>
    </dgm:pt>
    <dgm:pt modelId="{0E9F5899-1D4C-4288-8072-AF0A5652C9C2}" type="sibTrans" cxnId="{17DFD7B2-66DF-4ADD-96D3-3963BA1CD2EE}">
      <dgm:prSet/>
      <dgm:spPr/>
      <dgm:t>
        <a:bodyPr/>
        <a:lstStyle/>
        <a:p>
          <a:endParaRPr lang="en-US"/>
        </a:p>
      </dgm:t>
    </dgm:pt>
    <dgm:pt modelId="{44FF08FC-BCE7-4430-87E4-321C775B7F39}">
      <dgm:prSet phldrT="[Text]"/>
      <dgm:spPr/>
      <dgm:t>
        <a:bodyPr/>
        <a:lstStyle/>
        <a:p>
          <a:r>
            <a:rPr lang="en-US" dirty="0"/>
            <a:t>Median time receiving services</a:t>
          </a:r>
        </a:p>
      </dgm:t>
    </dgm:pt>
    <dgm:pt modelId="{9EC9EBFF-DC18-4C96-AFDE-05882388479F}" type="parTrans" cxnId="{34940823-F37B-4DFC-B21C-C624B58D9912}">
      <dgm:prSet/>
      <dgm:spPr/>
      <dgm:t>
        <a:bodyPr/>
        <a:lstStyle/>
        <a:p>
          <a:endParaRPr lang="en-US"/>
        </a:p>
      </dgm:t>
    </dgm:pt>
    <dgm:pt modelId="{434B49A9-0A31-43B8-9E30-C4D3769E1047}" type="sibTrans" cxnId="{34940823-F37B-4DFC-B21C-C624B58D9912}">
      <dgm:prSet/>
      <dgm:spPr/>
      <dgm:t>
        <a:bodyPr/>
        <a:lstStyle/>
        <a:p>
          <a:endParaRPr lang="en-US"/>
        </a:p>
      </dgm:t>
    </dgm:pt>
    <dgm:pt modelId="{A9A057CD-8795-447F-A741-33694A261CBD}">
      <dgm:prSet phldrT="[Text]"/>
      <dgm:spPr/>
      <dgm:t>
        <a:bodyPr/>
        <a:lstStyle/>
        <a:p>
          <a:r>
            <a:rPr lang="en-US" dirty="0"/>
            <a:t>High Utilizers 7 mo.</a:t>
          </a:r>
        </a:p>
      </dgm:t>
    </dgm:pt>
    <dgm:pt modelId="{85BFE099-EE96-4920-A592-5F4698E6CA78}" type="parTrans" cxnId="{3682BC39-2921-41F9-B78B-1D0C8D7B05A9}">
      <dgm:prSet/>
      <dgm:spPr/>
      <dgm:t>
        <a:bodyPr/>
        <a:lstStyle/>
        <a:p>
          <a:endParaRPr lang="en-US"/>
        </a:p>
      </dgm:t>
    </dgm:pt>
    <dgm:pt modelId="{A4ABA19F-6A43-4BE8-AE30-6D043F9A855B}" type="sibTrans" cxnId="{3682BC39-2921-41F9-B78B-1D0C8D7B05A9}">
      <dgm:prSet/>
      <dgm:spPr/>
      <dgm:t>
        <a:bodyPr/>
        <a:lstStyle/>
        <a:p>
          <a:endParaRPr lang="en-US"/>
        </a:p>
      </dgm:t>
    </dgm:pt>
    <dgm:pt modelId="{07D80BA6-56A8-4A72-8811-227CB51823CE}">
      <dgm:prSet phldrT="[Text]"/>
      <dgm:spPr/>
      <dgm:t>
        <a:bodyPr/>
        <a:lstStyle/>
        <a:p>
          <a:r>
            <a:rPr lang="en-US" dirty="0"/>
            <a:t>Rest of Cohort 6 mo.</a:t>
          </a:r>
        </a:p>
      </dgm:t>
    </dgm:pt>
    <dgm:pt modelId="{1E472C8A-A12C-43EC-BD38-3C5D7C9535A9}" type="parTrans" cxnId="{EBF6CC53-2F01-4166-97F1-9324AB38CD4D}">
      <dgm:prSet/>
      <dgm:spPr/>
      <dgm:t>
        <a:bodyPr/>
        <a:lstStyle/>
        <a:p>
          <a:endParaRPr lang="en-US"/>
        </a:p>
      </dgm:t>
    </dgm:pt>
    <dgm:pt modelId="{1EDE52BD-5009-45DC-950D-512C15F19CC5}" type="sibTrans" cxnId="{EBF6CC53-2F01-4166-97F1-9324AB38CD4D}">
      <dgm:prSet/>
      <dgm:spPr/>
      <dgm:t>
        <a:bodyPr/>
        <a:lstStyle/>
        <a:p>
          <a:endParaRPr lang="en-US"/>
        </a:p>
      </dgm:t>
    </dgm:pt>
    <dgm:pt modelId="{9AD861F5-8027-4C0A-AB23-E255A2B0F5BC}">
      <dgm:prSet phldrT="[Text]"/>
      <dgm:spPr/>
      <dgm:t>
        <a:bodyPr/>
        <a:lstStyle/>
        <a:p>
          <a:r>
            <a:rPr lang="en-US" dirty="0"/>
            <a:t>CANS Scores</a:t>
          </a:r>
        </a:p>
      </dgm:t>
    </dgm:pt>
    <dgm:pt modelId="{1F17C755-454B-464E-ACEC-CAE74741344C}" type="parTrans" cxnId="{28E0A252-3BE9-410D-A000-37EE9AC331FA}">
      <dgm:prSet/>
      <dgm:spPr/>
      <dgm:t>
        <a:bodyPr/>
        <a:lstStyle/>
        <a:p>
          <a:endParaRPr lang="en-US"/>
        </a:p>
      </dgm:t>
    </dgm:pt>
    <dgm:pt modelId="{37EABF0E-1960-4C7C-BB5A-FA7E297E2007}" type="sibTrans" cxnId="{28E0A252-3BE9-410D-A000-37EE9AC331FA}">
      <dgm:prSet/>
      <dgm:spPr/>
      <dgm:t>
        <a:bodyPr/>
        <a:lstStyle/>
        <a:p>
          <a:endParaRPr lang="en-US"/>
        </a:p>
      </dgm:t>
    </dgm:pt>
    <dgm:pt modelId="{AEDCD2D0-998B-4BAC-8A66-947D3E47100F}">
      <dgm:prSet phldrT="[Text]"/>
      <dgm:spPr/>
      <dgm:t>
        <a:bodyPr/>
        <a:lstStyle/>
        <a:p>
          <a:r>
            <a:rPr lang="en-US" dirty="0"/>
            <a:t>High rates of Suicide &amp; Self-Mutilation (1</a:t>
          </a:r>
          <a:r>
            <a:rPr lang="en-US" baseline="30000" dirty="0"/>
            <a:t>st</a:t>
          </a:r>
          <a:r>
            <a:rPr lang="en-US" dirty="0"/>
            <a:t>)</a:t>
          </a:r>
        </a:p>
      </dgm:t>
    </dgm:pt>
    <dgm:pt modelId="{98B52495-95CB-4084-80D5-EEDC56EBE6F4}" type="parTrans" cxnId="{353C3232-1517-4A27-BE5C-49CA10F91516}">
      <dgm:prSet/>
      <dgm:spPr/>
      <dgm:t>
        <a:bodyPr/>
        <a:lstStyle/>
        <a:p>
          <a:endParaRPr lang="en-US"/>
        </a:p>
      </dgm:t>
    </dgm:pt>
    <dgm:pt modelId="{A80F1BC9-65EC-47B8-9C4A-D7DD6EFF5B1F}" type="sibTrans" cxnId="{353C3232-1517-4A27-BE5C-49CA10F91516}">
      <dgm:prSet/>
      <dgm:spPr/>
      <dgm:t>
        <a:bodyPr/>
        <a:lstStyle/>
        <a:p>
          <a:endParaRPr lang="en-US"/>
        </a:p>
      </dgm:t>
    </dgm:pt>
    <dgm:pt modelId="{0625BF00-D683-4217-8A84-FF48696F739F}">
      <dgm:prSet phldrT="[Text]"/>
      <dgm:spPr/>
      <dgm:t>
        <a:bodyPr/>
        <a:lstStyle/>
        <a:p>
          <a:r>
            <a:rPr lang="en-US" dirty="0"/>
            <a:t>2 actionable items in CG on 1</a:t>
          </a:r>
          <a:r>
            <a:rPr lang="en-US" baseline="30000" dirty="0"/>
            <a:t>st</a:t>
          </a:r>
          <a:r>
            <a:rPr lang="en-US" dirty="0"/>
            <a:t> CANS</a:t>
          </a:r>
        </a:p>
      </dgm:t>
    </dgm:pt>
    <dgm:pt modelId="{65360F90-95AD-4781-ADB9-F965E1D316EB}" type="parTrans" cxnId="{7F89B80E-A6D5-4BF2-84F8-FDAF92F7CA59}">
      <dgm:prSet/>
      <dgm:spPr/>
      <dgm:t>
        <a:bodyPr/>
        <a:lstStyle/>
        <a:p>
          <a:endParaRPr lang="en-US"/>
        </a:p>
      </dgm:t>
    </dgm:pt>
    <dgm:pt modelId="{06A1E93A-3E59-4660-A760-70A27DA31084}" type="sibTrans" cxnId="{7F89B80E-A6D5-4BF2-84F8-FDAF92F7CA59}">
      <dgm:prSet/>
      <dgm:spPr/>
      <dgm:t>
        <a:bodyPr/>
        <a:lstStyle/>
        <a:p>
          <a:endParaRPr lang="en-US"/>
        </a:p>
      </dgm:t>
    </dgm:pt>
    <dgm:pt modelId="{BC306232-BB57-4226-9D5C-ECB28BAF80C0}">
      <dgm:prSet phldrT="[Text]"/>
      <dgm:spPr/>
      <dgm:t>
        <a:bodyPr/>
        <a:lstStyle/>
        <a:p>
          <a:r>
            <a:rPr lang="en-US" dirty="0"/>
            <a:t>75% age 9+</a:t>
          </a:r>
        </a:p>
      </dgm:t>
    </dgm:pt>
    <dgm:pt modelId="{C64C3A8F-C99B-40B0-897F-446700885A60}" type="parTrans" cxnId="{715B0BBB-8C47-4D99-A40B-F147EA3F49FE}">
      <dgm:prSet/>
      <dgm:spPr/>
      <dgm:t>
        <a:bodyPr/>
        <a:lstStyle/>
        <a:p>
          <a:endParaRPr lang="en-US"/>
        </a:p>
      </dgm:t>
    </dgm:pt>
    <dgm:pt modelId="{B8F3A06D-C352-4BF5-B9F0-16F019630CEF}" type="sibTrans" cxnId="{715B0BBB-8C47-4D99-A40B-F147EA3F49FE}">
      <dgm:prSet/>
      <dgm:spPr/>
      <dgm:t>
        <a:bodyPr/>
        <a:lstStyle/>
        <a:p>
          <a:endParaRPr lang="en-US"/>
        </a:p>
      </dgm:t>
    </dgm:pt>
    <dgm:pt modelId="{020CAA3B-2388-4ABC-8484-D300DA3F42B4}" type="pres">
      <dgm:prSet presAssocID="{472D1824-9974-45A5-92F2-C8E3D5643885}" presName="Name0" presStyleCnt="0">
        <dgm:presLayoutVars>
          <dgm:dir/>
          <dgm:animLvl val="lvl"/>
          <dgm:resizeHandles val="exact"/>
        </dgm:presLayoutVars>
      </dgm:prSet>
      <dgm:spPr/>
    </dgm:pt>
    <dgm:pt modelId="{A24B514D-FF95-4926-BBA4-5FA6A445C79A}" type="pres">
      <dgm:prSet presAssocID="{9AD861F5-8027-4C0A-AB23-E255A2B0F5BC}" presName="boxAndChildren" presStyleCnt="0"/>
      <dgm:spPr/>
    </dgm:pt>
    <dgm:pt modelId="{6692BB1D-6399-453C-9C05-AB9926666633}" type="pres">
      <dgm:prSet presAssocID="{9AD861F5-8027-4C0A-AB23-E255A2B0F5BC}" presName="parentTextBox" presStyleLbl="node1" presStyleIdx="0" presStyleCnt="3"/>
      <dgm:spPr/>
    </dgm:pt>
    <dgm:pt modelId="{BFBF4B9B-3CA7-4EDF-B11D-3F9B726F6275}" type="pres">
      <dgm:prSet presAssocID="{9AD861F5-8027-4C0A-AB23-E255A2B0F5BC}" presName="entireBox" presStyleLbl="node1" presStyleIdx="0" presStyleCnt="3"/>
      <dgm:spPr/>
    </dgm:pt>
    <dgm:pt modelId="{443B8BB9-0F5D-44D5-8C15-9126A59D83E6}" type="pres">
      <dgm:prSet presAssocID="{9AD861F5-8027-4C0A-AB23-E255A2B0F5BC}" presName="descendantBox" presStyleCnt="0"/>
      <dgm:spPr/>
    </dgm:pt>
    <dgm:pt modelId="{17420637-3C06-418E-B208-F50BFB084CB0}" type="pres">
      <dgm:prSet presAssocID="{AEDCD2D0-998B-4BAC-8A66-947D3E47100F}" presName="childTextBox" presStyleLbl="fgAccFollowNode1" presStyleIdx="0" presStyleCnt="7">
        <dgm:presLayoutVars>
          <dgm:bulletEnabled val="1"/>
        </dgm:presLayoutVars>
      </dgm:prSet>
      <dgm:spPr/>
    </dgm:pt>
    <dgm:pt modelId="{0CCFEE77-2F28-4BA3-B303-6CBD6BC98106}" type="pres">
      <dgm:prSet presAssocID="{0625BF00-D683-4217-8A84-FF48696F739F}" presName="childTextBox" presStyleLbl="fgAccFollowNode1" presStyleIdx="1" presStyleCnt="7">
        <dgm:presLayoutVars>
          <dgm:bulletEnabled val="1"/>
        </dgm:presLayoutVars>
      </dgm:prSet>
      <dgm:spPr/>
    </dgm:pt>
    <dgm:pt modelId="{A0C61C45-7118-4CC6-8F02-149368426DAE}" type="pres">
      <dgm:prSet presAssocID="{434B49A9-0A31-43B8-9E30-C4D3769E1047}" presName="sp" presStyleCnt="0"/>
      <dgm:spPr/>
    </dgm:pt>
    <dgm:pt modelId="{F22DE932-330E-47AF-9AF9-614AA973A342}" type="pres">
      <dgm:prSet presAssocID="{44FF08FC-BCE7-4430-87E4-321C775B7F39}" presName="arrowAndChildren" presStyleCnt="0"/>
      <dgm:spPr/>
    </dgm:pt>
    <dgm:pt modelId="{507F33E7-49F6-4672-8680-C6307E502EAA}" type="pres">
      <dgm:prSet presAssocID="{44FF08FC-BCE7-4430-87E4-321C775B7F39}" presName="parentTextArrow" presStyleLbl="node1" presStyleIdx="0" presStyleCnt="3"/>
      <dgm:spPr/>
    </dgm:pt>
    <dgm:pt modelId="{66CA3916-9B7F-47C6-AEA7-543E432543D6}" type="pres">
      <dgm:prSet presAssocID="{44FF08FC-BCE7-4430-87E4-321C775B7F39}" presName="arrow" presStyleLbl="node1" presStyleIdx="1" presStyleCnt="3"/>
      <dgm:spPr/>
    </dgm:pt>
    <dgm:pt modelId="{D9C8EDBF-5E8D-4779-B962-84C0A7D1F26A}" type="pres">
      <dgm:prSet presAssocID="{44FF08FC-BCE7-4430-87E4-321C775B7F39}" presName="descendantArrow" presStyleCnt="0"/>
      <dgm:spPr/>
    </dgm:pt>
    <dgm:pt modelId="{926C3CC8-3390-44D6-BA19-097A6616DC00}" type="pres">
      <dgm:prSet presAssocID="{A9A057CD-8795-447F-A741-33694A261CBD}" presName="childTextArrow" presStyleLbl="fgAccFollowNode1" presStyleIdx="2" presStyleCnt="7">
        <dgm:presLayoutVars>
          <dgm:bulletEnabled val="1"/>
        </dgm:presLayoutVars>
      </dgm:prSet>
      <dgm:spPr/>
    </dgm:pt>
    <dgm:pt modelId="{C8119DC9-4ECB-4511-8851-793FADBB20E1}" type="pres">
      <dgm:prSet presAssocID="{07D80BA6-56A8-4A72-8811-227CB51823CE}" presName="childTextArrow" presStyleLbl="fgAccFollowNode1" presStyleIdx="3" presStyleCnt="7">
        <dgm:presLayoutVars>
          <dgm:bulletEnabled val="1"/>
        </dgm:presLayoutVars>
      </dgm:prSet>
      <dgm:spPr/>
    </dgm:pt>
    <dgm:pt modelId="{83A5CFE8-E919-4103-9F40-A34EED768750}" type="pres">
      <dgm:prSet presAssocID="{BACF51DB-B26F-45FA-A9C0-950C2A56A251}" presName="sp" presStyleCnt="0"/>
      <dgm:spPr/>
    </dgm:pt>
    <dgm:pt modelId="{0B0234C7-EFC7-44D1-B6AF-DBE87E6C9834}" type="pres">
      <dgm:prSet presAssocID="{6E323DDD-5409-4C71-87F6-5474E7B0703B}" presName="arrowAndChildren" presStyleCnt="0"/>
      <dgm:spPr/>
    </dgm:pt>
    <dgm:pt modelId="{84C1BDA4-F8E3-4B2A-9561-2603C7B3261A}" type="pres">
      <dgm:prSet presAssocID="{6E323DDD-5409-4C71-87F6-5474E7B0703B}" presName="parentTextArrow" presStyleLbl="node1" presStyleIdx="1" presStyleCnt="3"/>
      <dgm:spPr/>
    </dgm:pt>
    <dgm:pt modelId="{BBB2889D-708F-4637-87FA-083D9E4BE08F}" type="pres">
      <dgm:prSet presAssocID="{6E323DDD-5409-4C71-87F6-5474E7B0703B}" presName="arrow" presStyleLbl="node1" presStyleIdx="2" presStyleCnt="3"/>
      <dgm:spPr/>
    </dgm:pt>
    <dgm:pt modelId="{99D30ED8-C72B-4EA1-8C07-1D25A9E0E9D3}" type="pres">
      <dgm:prSet presAssocID="{6E323DDD-5409-4C71-87F6-5474E7B0703B}" presName="descendantArrow" presStyleCnt="0"/>
      <dgm:spPr/>
    </dgm:pt>
    <dgm:pt modelId="{1A0CA46B-F40E-400E-9CE0-8CD7930620BC}" type="pres">
      <dgm:prSet presAssocID="{AD025F68-97C6-4D07-A627-B7B970B58592}" presName="childTextArrow" presStyleLbl="fgAccFollowNode1" presStyleIdx="4" presStyleCnt="7">
        <dgm:presLayoutVars>
          <dgm:bulletEnabled val="1"/>
        </dgm:presLayoutVars>
      </dgm:prSet>
      <dgm:spPr/>
    </dgm:pt>
    <dgm:pt modelId="{6EA39FE8-B99E-4652-8BCD-7A4BF345EE4A}" type="pres">
      <dgm:prSet presAssocID="{F4FE2F3C-262C-4407-B90B-25CE14B3D444}" presName="childTextArrow" presStyleLbl="fgAccFollowNode1" presStyleIdx="5" presStyleCnt="7">
        <dgm:presLayoutVars>
          <dgm:bulletEnabled val="1"/>
        </dgm:presLayoutVars>
      </dgm:prSet>
      <dgm:spPr/>
    </dgm:pt>
    <dgm:pt modelId="{743DBC7A-F41A-4873-A0C5-E5B1F3C98265}" type="pres">
      <dgm:prSet presAssocID="{BC306232-BB57-4226-9D5C-ECB28BAF80C0}" presName="childTextArrow" presStyleLbl="fgAccFollowNode1" presStyleIdx="6" presStyleCnt="7">
        <dgm:presLayoutVars>
          <dgm:bulletEnabled val="1"/>
        </dgm:presLayoutVars>
      </dgm:prSet>
      <dgm:spPr/>
    </dgm:pt>
  </dgm:ptLst>
  <dgm:cxnLst>
    <dgm:cxn modelId="{0BF59208-04D1-4C10-9241-9914B0675A11}" type="presOf" srcId="{0625BF00-D683-4217-8A84-FF48696F739F}" destId="{0CCFEE77-2F28-4BA3-B303-6CBD6BC98106}" srcOrd="0" destOrd="0" presId="urn:microsoft.com/office/officeart/2005/8/layout/process4"/>
    <dgm:cxn modelId="{FCA5390D-445E-4BF9-BD0C-23FE9D935E7F}" type="presOf" srcId="{472D1824-9974-45A5-92F2-C8E3D5643885}" destId="{020CAA3B-2388-4ABC-8484-D300DA3F42B4}" srcOrd="0" destOrd="0" presId="urn:microsoft.com/office/officeart/2005/8/layout/process4"/>
    <dgm:cxn modelId="{7F89B80E-A6D5-4BF2-84F8-FDAF92F7CA59}" srcId="{9AD861F5-8027-4C0A-AB23-E255A2B0F5BC}" destId="{0625BF00-D683-4217-8A84-FF48696F739F}" srcOrd="1" destOrd="0" parTransId="{65360F90-95AD-4781-ADB9-F965E1D316EB}" sibTransId="{06A1E93A-3E59-4660-A760-70A27DA31084}"/>
    <dgm:cxn modelId="{94D8A01B-6B5F-45FD-A0D1-18DE6BBFFEFD}" type="presOf" srcId="{9AD861F5-8027-4C0A-AB23-E255A2B0F5BC}" destId="{6692BB1D-6399-453C-9C05-AB9926666633}" srcOrd="0" destOrd="0" presId="urn:microsoft.com/office/officeart/2005/8/layout/process4"/>
    <dgm:cxn modelId="{34940823-F37B-4DFC-B21C-C624B58D9912}" srcId="{472D1824-9974-45A5-92F2-C8E3D5643885}" destId="{44FF08FC-BCE7-4430-87E4-321C775B7F39}" srcOrd="1" destOrd="0" parTransId="{9EC9EBFF-DC18-4C96-AFDE-05882388479F}" sibTransId="{434B49A9-0A31-43B8-9E30-C4D3769E1047}"/>
    <dgm:cxn modelId="{B05A9C2B-C17C-4CAA-896B-CE213953B111}" type="presOf" srcId="{07D80BA6-56A8-4A72-8811-227CB51823CE}" destId="{C8119DC9-4ECB-4511-8851-793FADBB20E1}" srcOrd="0" destOrd="0" presId="urn:microsoft.com/office/officeart/2005/8/layout/process4"/>
    <dgm:cxn modelId="{353C3232-1517-4A27-BE5C-49CA10F91516}" srcId="{9AD861F5-8027-4C0A-AB23-E255A2B0F5BC}" destId="{AEDCD2D0-998B-4BAC-8A66-947D3E47100F}" srcOrd="0" destOrd="0" parTransId="{98B52495-95CB-4084-80D5-EEDC56EBE6F4}" sibTransId="{A80F1BC9-65EC-47B8-9C4A-D7DD6EFF5B1F}"/>
    <dgm:cxn modelId="{0839E832-2EFE-4B06-944A-200C8503EFF3}" srcId="{6E323DDD-5409-4C71-87F6-5474E7B0703B}" destId="{AD025F68-97C6-4D07-A627-B7B970B58592}" srcOrd="0" destOrd="0" parTransId="{15CD9D10-81F3-4ABE-8045-41727800E1D5}" sibTransId="{A27D4646-912B-46FD-9507-8E9BFB4C0816}"/>
    <dgm:cxn modelId="{3682BC39-2921-41F9-B78B-1D0C8D7B05A9}" srcId="{44FF08FC-BCE7-4430-87E4-321C775B7F39}" destId="{A9A057CD-8795-447F-A741-33694A261CBD}" srcOrd="0" destOrd="0" parTransId="{85BFE099-EE96-4920-A592-5F4698E6CA78}" sibTransId="{A4ABA19F-6A43-4BE8-AE30-6D043F9A855B}"/>
    <dgm:cxn modelId="{3E6D1C3C-0B45-43DB-892D-0DB3F9494F7B}" type="presOf" srcId="{44FF08FC-BCE7-4430-87E4-321C775B7F39}" destId="{66CA3916-9B7F-47C6-AEA7-543E432543D6}" srcOrd="1" destOrd="0" presId="urn:microsoft.com/office/officeart/2005/8/layout/process4"/>
    <dgm:cxn modelId="{5C1A4841-1904-46EC-828F-0542DDFFCD6A}" srcId="{472D1824-9974-45A5-92F2-C8E3D5643885}" destId="{6E323DDD-5409-4C71-87F6-5474E7B0703B}" srcOrd="0" destOrd="0" parTransId="{9E3C6F21-7D7A-4146-BDAD-90E0C12C10D5}" sibTransId="{BACF51DB-B26F-45FA-A9C0-950C2A56A251}"/>
    <dgm:cxn modelId="{BD91AB6C-BB11-4904-93FB-42F2446D8103}" type="presOf" srcId="{BC306232-BB57-4226-9D5C-ECB28BAF80C0}" destId="{743DBC7A-F41A-4873-A0C5-E5B1F3C98265}" srcOrd="0" destOrd="0" presId="urn:microsoft.com/office/officeart/2005/8/layout/process4"/>
    <dgm:cxn modelId="{28E0A252-3BE9-410D-A000-37EE9AC331FA}" srcId="{472D1824-9974-45A5-92F2-C8E3D5643885}" destId="{9AD861F5-8027-4C0A-AB23-E255A2B0F5BC}" srcOrd="2" destOrd="0" parTransId="{1F17C755-454B-464E-ACEC-CAE74741344C}" sibTransId="{37EABF0E-1960-4C7C-BB5A-FA7E297E2007}"/>
    <dgm:cxn modelId="{EBF6CC53-2F01-4166-97F1-9324AB38CD4D}" srcId="{44FF08FC-BCE7-4430-87E4-321C775B7F39}" destId="{07D80BA6-56A8-4A72-8811-227CB51823CE}" srcOrd="1" destOrd="0" parTransId="{1E472C8A-A12C-43EC-BD38-3C5D7C9535A9}" sibTransId="{1EDE52BD-5009-45DC-950D-512C15F19CC5}"/>
    <dgm:cxn modelId="{14F63C5A-4109-4CF4-A860-DDC397BE49F5}" type="presOf" srcId="{6E323DDD-5409-4C71-87F6-5474E7B0703B}" destId="{BBB2889D-708F-4637-87FA-083D9E4BE08F}" srcOrd="1" destOrd="0" presId="urn:microsoft.com/office/officeart/2005/8/layout/process4"/>
    <dgm:cxn modelId="{61063483-D798-4EF5-B0F3-29A89232D950}" type="presOf" srcId="{6E323DDD-5409-4C71-87F6-5474E7B0703B}" destId="{84C1BDA4-F8E3-4B2A-9561-2603C7B3261A}" srcOrd="0" destOrd="0" presId="urn:microsoft.com/office/officeart/2005/8/layout/process4"/>
    <dgm:cxn modelId="{F06183AC-E6B6-46CD-8993-E86F7D77C1A7}" type="presOf" srcId="{AD025F68-97C6-4D07-A627-B7B970B58592}" destId="{1A0CA46B-F40E-400E-9CE0-8CD7930620BC}" srcOrd="0" destOrd="0" presId="urn:microsoft.com/office/officeart/2005/8/layout/process4"/>
    <dgm:cxn modelId="{17DFD7B2-66DF-4ADD-96D3-3963BA1CD2EE}" srcId="{6E323DDD-5409-4C71-87F6-5474E7B0703B}" destId="{F4FE2F3C-262C-4407-B90B-25CE14B3D444}" srcOrd="1" destOrd="0" parTransId="{0E36B008-822D-4351-8471-3C1F3C158111}" sibTransId="{0E9F5899-1D4C-4288-8072-AF0A5652C9C2}"/>
    <dgm:cxn modelId="{715B0BBB-8C47-4D99-A40B-F147EA3F49FE}" srcId="{6E323DDD-5409-4C71-87F6-5474E7B0703B}" destId="{BC306232-BB57-4226-9D5C-ECB28BAF80C0}" srcOrd="2" destOrd="0" parTransId="{C64C3A8F-C99B-40B0-897F-446700885A60}" sibTransId="{B8F3A06D-C352-4BF5-B9F0-16F019630CEF}"/>
    <dgm:cxn modelId="{6CA60DBF-A0DB-4282-AD58-A0975C903B77}" type="presOf" srcId="{A9A057CD-8795-447F-A741-33694A261CBD}" destId="{926C3CC8-3390-44D6-BA19-097A6616DC00}" srcOrd="0" destOrd="0" presId="urn:microsoft.com/office/officeart/2005/8/layout/process4"/>
    <dgm:cxn modelId="{A63509EB-880A-47D7-916A-15A07175C833}" type="presOf" srcId="{AEDCD2D0-998B-4BAC-8A66-947D3E47100F}" destId="{17420637-3C06-418E-B208-F50BFB084CB0}" srcOrd="0" destOrd="0" presId="urn:microsoft.com/office/officeart/2005/8/layout/process4"/>
    <dgm:cxn modelId="{730C11EE-D163-407F-8483-1EF0BF7A334B}" type="presOf" srcId="{F4FE2F3C-262C-4407-B90B-25CE14B3D444}" destId="{6EA39FE8-B99E-4652-8BCD-7A4BF345EE4A}" srcOrd="0" destOrd="0" presId="urn:microsoft.com/office/officeart/2005/8/layout/process4"/>
    <dgm:cxn modelId="{176873F9-A0F2-4505-946A-33B9D0F79C94}" type="presOf" srcId="{44FF08FC-BCE7-4430-87E4-321C775B7F39}" destId="{507F33E7-49F6-4672-8680-C6307E502EAA}" srcOrd="0" destOrd="0" presId="urn:microsoft.com/office/officeart/2005/8/layout/process4"/>
    <dgm:cxn modelId="{09D7C4FC-D84F-4CFA-8AC0-0758E294B0D9}" type="presOf" srcId="{9AD861F5-8027-4C0A-AB23-E255A2B0F5BC}" destId="{BFBF4B9B-3CA7-4EDF-B11D-3F9B726F6275}" srcOrd="1" destOrd="0" presId="urn:microsoft.com/office/officeart/2005/8/layout/process4"/>
    <dgm:cxn modelId="{6DB0C46E-A30E-44E2-A856-D4140F2DB6C5}" type="presParOf" srcId="{020CAA3B-2388-4ABC-8484-D300DA3F42B4}" destId="{A24B514D-FF95-4926-BBA4-5FA6A445C79A}" srcOrd="0" destOrd="0" presId="urn:microsoft.com/office/officeart/2005/8/layout/process4"/>
    <dgm:cxn modelId="{0D02AD4C-C096-42F6-8C93-E60E19F87486}" type="presParOf" srcId="{A24B514D-FF95-4926-BBA4-5FA6A445C79A}" destId="{6692BB1D-6399-453C-9C05-AB9926666633}" srcOrd="0" destOrd="0" presId="urn:microsoft.com/office/officeart/2005/8/layout/process4"/>
    <dgm:cxn modelId="{D91CD295-DCE7-4482-AE4D-2F235E01B28F}" type="presParOf" srcId="{A24B514D-FF95-4926-BBA4-5FA6A445C79A}" destId="{BFBF4B9B-3CA7-4EDF-B11D-3F9B726F6275}" srcOrd="1" destOrd="0" presId="urn:microsoft.com/office/officeart/2005/8/layout/process4"/>
    <dgm:cxn modelId="{7D2B8B04-6E6D-4EAE-B433-2EDCEEA516B7}" type="presParOf" srcId="{A24B514D-FF95-4926-BBA4-5FA6A445C79A}" destId="{443B8BB9-0F5D-44D5-8C15-9126A59D83E6}" srcOrd="2" destOrd="0" presId="urn:microsoft.com/office/officeart/2005/8/layout/process4"/>
    <dgm:cxn modelId="{6D78BE1D-BEDD-4CAF-9550-972398B7FFA0}" type="presParOf" srcId="{443B8BB9-0F5D-44D5-8C15-9126A59D83E6}" destId="{17420637-3C06-418E-B208-F50BFB084CB0}" srcOrd="0" destOrd="0" presId="urn:microsoft.com/office/officeart/2005/8/layout/process4"/>
    <dgm:cxn modelId="{5CEFEA76-37A6-4546-BE71-A266CAA82E3D}" type="presParOf" srcId="{443B8BB9-0F5D-44D5-8C15-9126A59D83E6}" destId="{0CCFEE77-2F28-4BA3-B303-6CBD6BC98106}" srcOrd="1" destOrd="0" presId="urn:microsoft.com/office/officeart/2005/8/layout/process4"/>
    <dgm:cxn modelId="{DBAC3A03-7D29-461C-A07A-267BA995FECE}" type="presParOf" srcId="{020CAA3B-2388-4ABC-8484-D300DA3F42B4}" destId="{A0C61C45-7118-4CC6-8F02-149368426DAE}" srcOrd="1" destOrd="0" presId="urn:microsoft.com/office/officeart/2005/8/layout/process4"/>
    <dgm:cxn modelId="{441D9CF8-34C3-4B6E-A13D-1D115D5EE9DB}" type="presParOf" srcId="{020CAA3B-2388-4ABC-8484-D300DA3F42B4}" destId="{F22DE932-330E-47AF-9AF9-614AA973A342}" srcOrd="2" destOrd="0" presId="urn:microsoft.com/office/officeart/2005/8/layout/process4"/>
    <dgm:cxn modelId="{863CC116-0CC0-46D9-A421-BBD2E9D66F08}" type="presParOf" srcId="{F22DE932-330E-47AF-9AF9-614AA973A342}" destId="{507F33E7-49F6-4672-8680-C6307E502EAA}" srcOrd="0" destOrd="0" presId="urn:microsoft.com/office/officeart/2005/8/layout/process4"/>
    <dgm:cxn modelId="{2035561F-4399-48F4-BC47-5D3971E43BC0}" type="presParOf" srcId="{F22DE932-330E-47AF-9AF9-614AA973A342}" destId="{66CA3916-9B7F-47C6-AEA7-543E432543D6}" srcOrd="1" destOrd="0" presId="urn:microsoft.com/office/officeart/2005/8/layout/process4"/>
    <dgm:cxn modelId="{BCDDA3C0-3566-496E-BF90-E9295554FDF0}" type="presParOf" srcId="{F22DE932-330E-47AF-9AF9-614AA973A342}" destId="{D9C8EDBF-5E8D-4779-B962-84C0A7D1F26A}" srcOrd="2" destOrd="0" presId="urn:microsoft.com/office/officeart/2005/8/layout/process4"/>
    <dgm:cxn modelId="{0A81EFA7-278E-4511-8C96-3D8775041E6E}" type="presParOf" srcId="{D9C8EDBF-5E8D-4779-B962-84C0A7D1F26A}" destId="{926C3CC8-3390-44D6-BA19-097A6616DC00}" srcOrd="0" destOrd="0" presId="urn:microsoft.com/office/officeart/2005/8/layout/process4"/>
    <dgm:cxn modelId="{42D604FE-FD5D-4ABE-A1D6-A9F28E99EDAE}" type="presParOf" srcId="{D9C8EDBF-5E8D-4779-B962-84C0A7D1F26A}" destId="{C8119DC9-4ECB-4511-8851-793FADBB20E1}" srcOrd="1" destOrd="0" presId="urn:microsoft.com/office/officeart/2005/8/layout/process4"/>
    <dgm:cxn modelId="{BDE8FDAA-A717-4C11-BEDA-63AABED63282}" type="presParOf" srcId="{020CAA3B-2388-4ABC-8484-D300DA3F42B4}" destId="{83A5CFE8-E919-4103-9F40-A34EED768750}" srcOrd="3" destOrd="0" presId="urn:microsoft.com/office/officeart/2005/8/layout/process4"/>
    <dgm:cxn modelId="{F30DBF5F-C142-4B8E-A60A-B4A04CB73178}" type="presParOf" srcId="{020CAA3B-2388-4ABC-8484-D300DA3F42B4}" destId="{0B0234C7-EFC7-44D1-B6AF-DBE87E6C9834}" srcOrd="4" destOrd="0" presId="urn:microsoft.com/office/officeart/2005/8/layout/process4"/>
    <dgm:cxn modelId="{D158BC86-FBF0-4ED1-87CE-457FA252A596}" type="presParOf" srcId="{0B0234C7-EFC7-44D1-B6AF-DBE87E6C9834}" destId="{84C1BDA4-F8E3-4B2A-9561-2603C7B3261A}" srcOrd="0" destOrd="0" presId="urn:microsoft.com/office/officeart/2005/8/layout/process4"/>
    <dgm:cxn modelId="{89E50E80-A8E3-4AE8-A197-696DD7380F85}" type="presParOf" srcId="{0B0234C7-EFC7-44D1-B6AF-DBE87E6C9834}" destId="{BBB2889D-708F-4637-87FA-083D9E4BE08F}" srcOrd="1" destOrd="0" presId="urn:microsoft.com/office/officeart/2005/8/layout/process4"/>
    <dgm:cxn modelId="{BDF5C20D-2B3E-41DC-9C56-7F5417BF1025}" type="presParOf" srcId="{0B0234C7-EFC7-44D1-B6AF-DBE87E6C9834}" destId="{99D30ED8-C72B-4EA1-8C07-1D25A9E0E9D3}" srcOrd="2" destOrd="0" presId="urn:microsoft.com/office/officeart/2005/8/layout/process4"/>
    <dgm:cxn modelId="{52E85129-90BA-48F7-AA20-991154F704C7}" type="presParOf" srcId="{99D30ED8-C72B-4EA1-8C07-1D25A9E0E9D3}" destId="{1A0CA46B-F40E-400E-9CE0-8CD7930620BC}" srcOrd="0" destOrd="0" presId="urn:microsoft.com/office/officeart/2005/8/layout/process4"/>
    <dgm:cxn modelId="{8B7AE9AA-637B-4CB8-8298-9C6DBE9AA519}" type="presParOf" srcId="{99D30ED8-C72B-4EA1-8C07-1D25A9E0E9D3}" destId="{6EA39FE8-B99E-4652-8BCD-7A4BF345EE4A}" srcOrd="1" destOrd="0" presId="urn:microsoft.com/office/officeart/2005/8/layout/process4"/>
    <dgm:cxn modelId="{2F85DCC3-E9B1-4521-A6E6-19CB0FBA3A2C}" type="presParOf" srcId="{99D30ED8-C72B-4EA1-8C07-1D25A9E0E9D3}" destId="{743DBC7A-F41A-4873-A0C5-E5B1F3C98265}" srcOrd="2"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DB28B36-708A-4D67-BA3B-CE8E34BDBFC9}" type="doc">
      <dgm:prSet loTypeId="urn:microsoft.com/office/officeart/2008/layout/LinedList" loCatId="hierarchy" qsTypeId="urn:microsoft.com/office/officeart/2005/8/quickstyle/simple1" qsCatId="simple" csTypeId="urn:microsoft.com/office/officeart/2005/8/colors/accent5_2" csCatId="accent5" phldr="1"/>
      <dgm:spPr/>
      <dgm:t>
        <a:bodyPr/>
        <a:lstStyle/>
        <a:p>
          <a:endParaRPr lang="en-US"/>
        </a:p>
      </dgm:t>
    </dgm:pt>
    <dgm:pt modelId="{9867849D-2FAA-4675-9ECD-87148E23A917}">
      <dgm:prSet phldrT="[Text]" custT="1"/>
      <dgm:spPr/>
      <dgm:t>
        <a:bodyPr/>
        <a:lstStyle/>
        <a:p>
          <a:r>
            <a:rPr lang="en-US" sz="4000" b="1" dirty="0">
              <a:solidFill>
                <a:schemeClr val="tx1"/>
              </a:solidFill>
            </a:rPr>
            <a:t>Depression</a:t>
          </a:r>
        </a:p>
      </dgm:t>
    </dgm:pt>
    <dgm:pt modelId="{6AE17224-0952-46B4-8FB4-A9BF2EDF56BC}" type="parTrans" cxnId="{909621B7-16E9-450F-82A9-748A2A70629E}">
      <dgm:prSet/>
      <dgm:spPr/>
      <dgm:t>
        <a:bodyPr/>
        <a:lstStyle/>
        <a:p>
          <a:endParaRPr lang="en-US"/>
        </a:p>
      </dgm:t>
    </dgm:pt>
    <dgm:pt modelId="{5004A331-D634-45A6-8B2B-2146EF0335C2}" type="sibTrans" cxnId="{909621B7-16E9-450F-82A9-748A2A70629E}">
      <dgm:prSet/>
      <dgm:spPr/>
      <dgm:t>
        <a:bodyPr/>
        <a:lstStyle/>
        <a:p>
          <a:endParaRPr lang="en-US"/>
        </a:p>
      </dgm:t>
    </dgm:pt>
    <dgm:pt modelId="{6B655E9E-0DF9-4DE9-A07E-89F508D90D11}">
      <dgm:prSet phldrT="[Text]" custT="1"/>
      <dgm:spPr/>
      <dgm:t>
        <a:bodyPr/>
        <a:lstStyle/>
        <a:p>
          <a:pPr algn="ctr"/>
          <a:r>
            <a:rPr lang="en-US" sz="2800" b="1" dirty="0"/>
            <a:t>ISS</a:t>
          </a:r>
          <a:r>
            <a:rPr lang="en-US" sz="2800" dirty="0"/>
            <a:t> (n=167)</a:t>
          </a:r>
        </a:p>
      </dgm:t>
    </dgm:pt>
    <dgm:pt modelId="{88B6E6B1-FC3F-4FD6-849F-CE364E2D095C}" type="parTrans" cxnId="{455867F8-DEA6-4AE1-8D58-71731F410141}">
      <dgm:prSet/>
      <dgm:spPr/>
      <dgm:t>
        <a:bodyPr/>
        <a:lstStyle/>
        <a:p>
          <a:endParaRPr lang="en-US"/>
        </a:p>
      </dgm:t>
    </dgm:pt>
    <dgm:pt modelId="{68D5D502-B21E-4BD4-A4D6-8A30A1FF2874}" type="sibTrans" cxnId="{455867F8-DEA6-4AE1-8D58-71731F410141}">
      <dgm:prSet/>
      <dgm:spPr/>
      <dgm:t>
        <a:bodyPr/>
        <a:lstStyle/>
        <a:p>
          <a:endParaRPr lang="en-US"/>
        </a:p>
      </dgm:t>
    </dgm:pt>
    <dgm:pt modelId="{1662CFF2-D6DF-4900-B7EE-1C0AE9CD4F8E}">
      <dgm:prSet phldrT="[Text]" custT="1"/>
      <dgm:spPr/>
      <dgm:t>
        <a:bodyPr/>
        <a:lstStyle/>
        <a:p>
          <a:pPr algn="ctr"/>
          <a:r>
            <a:rPr lang="en-US" sz="2800" b="1" dirty="0"/>
            <a:t>44%</a:t>
          </a:r>
        </a:p>
      </dgm:t>
    </dgm:pt>
    <dgm:pt modelId="{409CE345-A10A-45A7-9E44-F778396F9B78}" type="parTrans" cxnId="{6CE066F0-16BF-4B2E-A910-D7F0F009D147}">
      <dgm:prSet/>
      <dgm:spPr/>
      <dgm:t>
        <a:bodyPr/>
        <a:lstStyle/>
        <a:p>
          <a:endParaRPr lang="en-US"/>
        </a:p>
      </dgm:t>
    </dgm:pt>
    <dgm:pt modelId="{FF74A8BB-B5F9-45CE-AB37-D2E67378015F}" type="sibTrans" cxnId="{6CE066F0-16BF-4B2E-A910-D7F0F009D147}">
      <dgm:prSet/>
      <dgm:spPr/>
      <dgm:t>
        <a:bodyPr/>
        <a:lstStyle/>
        <a:p>
          <a:endParaRPr lang="en-US"/>
        </a:p>
      </dgm:t>
    </dgm:pt>
    <dgm:pt modelId="{D67D2595-A726-47DB-9B68-4FA892FE723C}">
      <dgm:prSet phldrT="[Text]" custT="1"/>
      <dgm:spPr/>
      <dgm:t>
        <a:bodyPr/>
        <a:lstStyle/>
        <a:p>
          <a:pPr algn="ctr"/>
          <a:r>
            <a:rPr lang="en-US" sz="2800" b="1" dirty="0"/>
            <a:t>ICC</a:t>
          </a:r>
          <a:r>
            <a:rPr lang="en-US" sz="2800" dirty="0"/>
            <a:t> (n=138)</a:t>
          </a:r>
        </a:p>
      </dgm:t>
    </dgm:pt>
    <dgm:pt modelId="{E9D5023D-9D08-4F5D-92D2-D563B664D8E1}" type="parTrans" cxnId="{C27CB2BC-828E-4C83-BDF0-2F1D4B2ABD04}">
      <dgm:prSet/>
      <dgm:spPr/>
      <dgm:t>
        <a:bodyPr/>
        <a:lstStyle/>
        <a:p>
          <a:endParaRPr lang="en-US"/>
        </a:p>
      </dgm:t>
    </dgm:pt>
    <dgm:pt modelId="{D8C3CF83-DCF2-4C0C-A6BC-C7E33E65BFA3}" type="sibTrans" cxnId="{C27CB2BC-828E-4C83-BDF0-2F1D4B2ABD04}">
      <dgm:prSet/>
      <dgm:spPr/>
      <dgm:t>
        <a:bodyPr/>
        <a:lstStyle/>
        <a:p>
          <a:endParaRPr lang="en-US"/>
        </a:p>
      </dgm:t>
    </dgm:pt>
    <dgm:pt modelId="{13DBB98F-63AC-4B53-BC6A-DD64C05F5060}">
      <dgm:prSet phldrT="[Text]" custT="1"/>
      <dgm:spPr/>
      <dgm:t>
        <a:bodyPr/>
        <a:lstStyle/>
        <a:p>
          <a:pPr algn="ctr"/>
          <a:r>
            <a:rPr lang="en-US" sz="2800" b="1" dirty="0"/>
            <a:t>Residential</a:t>
          </a:r>
          <a:r>
            <a:rPr lang="en-US" sz="2800" dirty="0"/>
            <a:t> (n=94)</a:t>
          </a:r>
        </a:p>
      </dgm:t>
    </dgm:pt>
    <dgm:pt modelId="{3E37D251-205D-414A-803A-58224D9874DF}" type="parTrans" cxnId="{75DBFA04-8701-4673-9F62-54A06651089A}">
      <dgm:prSet/>
      <dgm:spPr/>
      <dgm:t>
        <a:bodyPr/>
        <a:lstStyle/>
        <a:p>
          <a:endParaRPr lang="en-US"/>
        </a:p>
      </dgm:t>
    </dgm:pt>
    <dgm:pt modelId="{1BC67BDF-4E1A-4EA5-9785-1BA55052C4D8}" type="sibTrans" cxnId="{75DBFA04-8701-4673-9F62-54A06651089A}">
      <dgm:prSet/>
      <dgm:spPr/>
      <dgm:t>
        <a:bodyPr/>
        <a:lstStyle/>
        <a:p>
          <a:endParaRPr lang="en-US"/>
        </a:p>
      </dgm:t>
    </dgm:pt>
    <dgm:pt modelId="{7006FA10-A4F0-4084-81F8-FA8F7D4AABE5}">
      <dgm:prSet phldrT="[Text]" custT="1"/>
      <dgm:spPr/>
      <dgm:t>
        <a:bodyPr/>
        <a:lstStyle/>
        <a:p>
          <a:pPr algn="ctr"/>
          <a:r>
            <a:rPr lang="en-US" sz="2800" b="1" dirty="0"/>
            <a:t>35%</a:t>
          </a:r>
        </a:p>
      </dgm:t>
    </dgm:pt>
    <dgm:pt modelId="{DAC85F61-83C4-4283-BBC0-17DCF9C567CA}" type="parTrans" cxnId="{7625CA88-595F-46FB-91B8-16B10EBC7380}">
      <dgm:prSet/>
      <dgm:spPr/>
      <dgm:t>
        <a:bodyPr/>
        <a:lstStyle/>
        <a:p>
          <a:endParaRPr lang="en-US"/>
        </a:p>
      </dgm:t>
    </dgm:pt>
    <dgm:pt modelId="{DE0CB08B-95B2-41FC-BF2D-A5829CCECCFE}" type="sibTrans" cxnId="{7625CA88-595F-46FB-91B8-16B10EBC7380}">
      <dgm:prSet/>
      <dgm:spPr/>
      <dgm:t>
        <a:bodyPr/>
        <a:lstStyle/>
        <a:p>
          <a:endParaRPr lang="en-US"/>
        </a:p>
      </dgm:t>
    </dgm:pt>
    <dgm:pt modelId="{EEF25B0F-BA13-4CF4-AFC6-DA278C36571B}">
      <dgm:prSet phldrT="[Text]" custT="1"/>
      <dgm:spPr/>
      <dgm:t>
        <a:bodyPr/>
        <a:lstStyle/>
        <a:p>
          <a:pPr algn="ctr"/>
          <a:r>
            <a:rPr lang="en-US" sz="2800" b="1" dirty="0"/>
            <a:t>39%</a:t>
          </a:r>
        </a:p>
      </dgm:t>
    </dgm:pt>
    <dgm:pt modelId="{9A72FD62-969B-49E1-A471-BC0F8EB4D4DB}" type="parTrans" cxnId="{ACAC941B-3F13-4823-9596-9334EA8EF799}">
      <dgm:prSet/>
      <dgm:spPr/>
      <dgm:t>
        <a:bodyPr/>
        <a:lstStyle/>
        <a:p>
          <a:endParaRPr lang="en-US"/>
        </a:p>
      </dgm:t>
    </dgm:pt>
    <dgm:pt modelId="{3ED6C0E3-176A-4D3B-8B23-2B7247596708}" type="sibTrans" cxnId="{ACAC941B-3F13-4823-9596-9334EA8EF799}">
      <dgm:prSet/>
      <dgm:spPr/>
      <dgm:t>
        <a:bodyPr/>
        <a:lstStyle/>
        <a:p>
          <a:endParaRPr lang="en-US"/>
        </a:p>
      </dgm:t>
    </dgm:pt>
    <dgm:pt modelId="{23B908D7-7977-4DDE-A89E-38FEE0BCE328}">
      <dgm:prSet phldrT="[Text]" custT="1"/>
      <dgm:spPr/>
      <dgm:t>
        <a:bodyPr/>
        <a:lstStyle/>
        <a:p>
          <a:r>
            <a:rPr lang="en-US" sz="4000" b="1" dirty="0"/>
            <a:t>Anxiety</a:t>
          </a:r>
        </a:p>
      </dgm:t>
    </dgm:pt>
    <dgm:pt modelId="{E833FAB7-6D71-4839-9460-816D7C2D5ECD}" type="parTrans" cxnId="{1AEC3A87-EF80-417F-BB40-3F139B58062E}">
      <dgm:prSet/>
      <dgm:spPr/>
      <dgm:t>
        <a:bodyPr/>
        <a:lstStyle/>
        <a:p>
          <a:endParaRPr lang="en-US"/>
        </a:p>
      </dgm:t>
    </dgm:pt>
    <dgm:pt modelId="{E12FA1C1-82CF-43A7-92DD-E2A9EAB01894}" type="sibTrans" cxnId="{1AEC3A87-EF80-417F-BB40-3F139B58062E}">
      <dgm:prSet/>
      <dgm:spPr/>
      <dgm:t>
        <a:bodyPr/>
        <a:lstStyle/>
        <a:p>
          <a:endParaRPr lang="en-US"/>
        </a:p>
      </dgm:t>
    </dgm:pt>
    <dgm:pt modelId="{221C3370-9EB5-4CB8-938E-5A801DDBA3AA}">
      <dgm:prSet phldrT="[Text]" custT="1"/>
      <dgm:spPr/>
      <dgm:t>
        <a:bodyPr/>
        <a:lstStyle/>
        <a:p>
          <a:r>
            <a:rPr lang="en-US" sz="4000" b="1" dirty="0"/>
            <a:t>Impulse/ Hyper</a:t>
          </a:r>
        </a:p>
      </dgm:t>
    </dgm:pt>
    <dgm:pt modelId="{828DB283-87F4-43E5-9603-C97266F76866}" type="parTrans" cxnId="{5BEAEB4F-0E6B-45BB-BBDF-92ABC391016C}">
      <dgm:prSet/>
      <dgm:spPr/>
      <dgm:t>
        <a:bodyPr/>
        <a:lstStyle/>
        <a:p>
          <a:endParaRPr lang="en-US"/>
        </a:p>
      </dgm:t>
    </dgm:pt>
    <dgm:pt modelId="{FA8D7560-0345-4D3E-A0AD-B107F3E5ABFC}" type="sibTrans" cxnId="{5BEAEB4F-0E6B-45BB-BBDF-92ABC391016C}">
      <dgm:prSet/>
      <dgm:spPr/>
      <dgm:t>
        <a:bodyPr/>
        <a:lstStyle/>
        <a:p>
          <a:endParaRPr lang="en-US"/>
        </a:p>
      </dgm:t>
    </dgm:pt>
    <dgm:pt modelId="{3BF235A6-EB5E-4829-B469-249A5456EDE8}">
      <dgm:prSet phldrT="[Text]" custT="1"/>
      <dgm:spPr/>
      <dgm:t>
        <a:bodyPr/>
        <a:lstStyle/>
        <a:p>
          <a:pPr algn="ctr"/>
          <a:r>
            <a:rPr lang="en-US" sz="2800" b="1" dirty="0"/>
            <a:t>ISS</a:t>
          </a:r>
          <a:r>
            <a:rPr lang="en-US" sz="2800" dirty="0"/>
            <a:t> (n=158)</a:t>
          </a:r>
        </a:p>
      </dgm:t>
    </dgm:pt>
    <dgm:pt modelId="{5A953906-AC6F-4F9E-AD68-05B4599ACBF2}" type="parTrans" cxnId="{74DC8EAC-333E-413E-8FE7-58E51729A8AC}">
      <dgm:prSet/>
      <dgm:spPr/>
      <dgm:t>
        <a:bodyPr/>
        <a:lstStyle/>
        <a:p>
          <a:endParaRPr lang="en-US"/>
        </a:p>
      </dgm:t>
    </dgm:pt>
    <dgm:pt modelId="{7AB49BDD-40F7-4740-A787-2523753B8F21}" type="sibTrans" cxnId="{74DC8EAC-333E-413E-8FE7-58E51729A8AC}">
      <dgm:prSet/>
      <dgm:spPr/>
      <dgm:t>
        <a:bodyPr/>
        <a:lstStyle/>
        <a:p>
          <a:endParaRPr lang="en-US"/>
        </a:p>
      </dgm:t>
    </dgm:pt>
    <dgm:pt modelId="{71AD7611-64FF-4FB2-B692-C1883BF181CC}">
      <dgm:prSet phldrT="[Text]" custT="1"/>
      <dgm:spPr/>
      <dgm:t>
        <a:bodyPr/>
        <a:lstStyle/>
        <a:p>
          <a:pPr algn="ctr"/>
          <a:r>
            <a:rPr lang="en-US" sz="2800" b="1" dirty="0"/>
            <a:t>39%</a:t>
          </a:r>
        </a:p>
      </dgm:t>
    </dgm:pt>
    <dgm:pt modelId="{0ABA509B-5E84-4843-BFA2-E5A11A3C17B1}" type="parTrans" cxnId="{CBBDAA27-33D8-4C9C-AC36-C9174EE30B39}">
      <dgm:prSet/>
      <dgm:spPr/>
      <dgm:t>
        <a:bodyPr/>
        <a:lstStyle/>
        <a:p>
          <a:endParaRPr lang="en-US"/>
        </a:p>
      </dgm:t>
    </dgm:pt>
    <dgm:pt modelId="{DFD72DA8-F907-46ED-9D69-F423537ED12E}" type="sibTrans" cxnId="{CBBDAA27-33D8-4C9C-AC36-C9174EE30B39}">
      <dgm:prSet/>
      <dgm:spPr/>
      <dgm:t>
        <a:bodyPr/>
        <a:lstStyle/>
        <a:p>
          <a:endParaRPr lang="en-US"/>
        </a:p>
      </dgm:t>
    </dgm:pt>
    <dgm:pt modelId="{B05EFD0F-D6FD-4EF0-86B7-90358EFC7858}">
      <dgm:prSet phldrT="[Text]" custT="1"/>
      <dgm:spPr/>
      <dgm:t>
        <a:bodyPr/>
        <a:lstStyle/>
        <a:p>
          <a:pPr algn="ctr"/>
          <a:r>
            <a:rPr lang="en-US" sz="2800" b="1" i="0" dirty="0"/>
            <a:t>ICC</a:t>
          </a:r>
          <a:r>
            <a:rPr lang="en-US" sz="2800" dirty="0"/>
            <a:t> (n=129)</a:t>
          </a:r>
        </a:p>
      </dgm:t>
    </dgm:pt>
    <dgm:pt modelId="{6FE98F6D-E3B1-4513-A602-C5DB8621E0A0}" type="parTrans" cxnId="{C663DDAC-9BFF-4313-83B2-26AE46A17F89}">
      <dgm:prSet/>
      <dgm:spPr/>
      <dgm:t>
        <a:bodyPr/>
        <a:lstStyle/>
        <a:p>
          <a:endParaRPr lang="en-US"/>
        </a:p>
      </dgm:t>
    </dgm:pt>
    <dgm:pt modelId="{14736A96-A0A9-42C6-BDEA-736A89844A3A}" type="sibTrans" cxnId="{C663DDAC-9BFF-4313-83B2-26AE46A17F89}">
      <dgm:prSet/>
      <dgm:spPr/>
      <dgm:t>
        <a:bodyPr/>
        <a:lstStyle/>
        <a:p>
          <a:endParaRPr lang="en-US"/>
        </a:p>
      </dgm:t>
    </dgm:pt>
    <dgm:pt modelId="{02406461-BCA6-4A5F-BD4D-9AAB3E027E72}">
      <dgm:prSet phldrT="[Text]" custT="1"/>
      <dgm:spPr/>
      <dgm:t>
        <a:bodyPr/>
        <a:lstStyle/>
        <a:p>
          <a:pPr algn="ctr"/>
          <a:r>
            <a:rPr lang="en-US" sz="2800" b="1" dirty="0"/>
            <a:t>38%</a:t>
          </a:r>
        </a:p>
      </dgm:t>
    </dgm:pt>
    <dgm:pt modelId="{A85A87D2-492C-4253-90A6-1B834C4368A7}" type="parTrans" cxnId="{D65A7E37-32F2-4231-AD33-BB884B14463D}">
      <dgm:prSet/>
      <dgm:spPr/>
      <dgm:t>
        <a:bodyPr/>
        <a:lstStyle/>
        <a:p>
          <a:endParaRPr lang="en-US"/>
        </a:p>
      </dgm:t>
    </dgm:pt>
    <dgm:pt modelId="{0AD8318D-D567-484A-8471-2DD1A272BB48}" type="sibTrans" cxnId="{D65A7E37-32F2-4231-AD33-BB884B14463D}">
      <dgm:prSet/>
      <dgm:spPr/>
      <dgm:t>
        <a:bodyPr/>
        <a:lstStyle/>
        <a:p>
          <a:endParaRPr lang="en-US"/>
        </a:p>
      </dgm:t>
    </dgm:pt>
    <dgm:pt modelId="{AF10E155-A464-4BD6-ADDF-2C5761B6C742}">
      <dgm:prSet phldrT="[Text]" custT="1"/>
      <dgm:spPr/>
      <dgm:t>
        <a:bodyPr/>
        <a:lstStyle/>
        <a:p>
          <a:pPr algn="ctr"/>
          <a:r>
            <a:rPr lang="en-US" sz="2800" b="1" dirty="0"/>
            <a:t>Residential</a:t>
          </a:r>
          <a:r>
            <a:rPr lang="en-US" sz="2800" dirty="0"/>
            <a:t> (n=83)</a:t>
          </a:r>
        </a:p>
      </dgm:t>
    </dgm:pt>
    <dgm:pt modelId="{185D7FE9-DD9F-4364-9802-8C601899DC0C}" type="parTrans" cxnId="{6C294F2B-419A-471B-B2CF-F11D4EF427B0}">
      <dgm:prSet/>
      <dgm:spPr/>
      <dgm:t>
        <a:bodyPr/>
        <a:lstStyle/>
        <a:p>
          <a:endParaRPr lang="en-US"/>
        </a:p>
      </dgm:t>
    </dgm:pt>
    <dgm:pt modelId="{7C5C116D-93C1-4502-83DD-2A6E6B63D13F}" type="sibTrans" cxnId="{6C294F2B-419A-471B-B2CF-F11D4EF427B0}">
      <dgm:prSet/>
      <dgm:spPr/>
      <dgm:t>
        <a:bodyPr/>
        <a:lstStyle/>
        <a:p>
          <a:endParaRPr lang="en-US"/>
        </a:p>
      </dgm:t>
    </dgm:pt>
    <dgm:pt modelId="{C6F8C94D-1AE4-405C-917F-CDD61D248C7C}">
      <dgm:prSet phldrT="[Text]" custT="1"/>
      <dgm:spPr/>
      <dgm:t>
        <a:bodyPr/>
        <a:lstStyle/>
        <a:p>
          <a:pPr algn="ctr"/>
          <a:r>
            <a:rPr lang="en-US" sz="2800" b="1" dirty="0"/>
            <a:t>36%</a:t>
          </a:r>
        </a:p>
      </dgm:t>
    </dgm:pt>
    <dgm:pt modelId="{46CF400E-B7CF-4B00-AE56-ABCDB253FFBC}" type="parTrans" cxnId="{92F7780E-D7A0-4802-B2B9-9BCF6FFE3F5C}">
      <dgm:prSet/>
      <dgm:spPr/>
      <dgm:t>
        <a:bodyPr/>
        <a:lstStyle/>
        <a:p>
          <a:endParaRPr lang="en-US"/>
        </a:p>
      </dgm:t>
    </dgm:pt>
    <dgm:pt modelId="{4E6D4F10-C5CE-42D8-A01E-EA636B360B3F}" type="sibTrans" cxnId="{92F7780E-D7A0-4802-B2B9-9BCF6FFE3F5C}">
      <dgm:prSet/>
      <dgm:spPr/>
      <dgm:t>
        <a:bodyPr/>
        <a:lstStyle/>
        <a:p>
          <a:endParaRPr lang="en-US"/>
        </a:p>
      </dgm:t>
    </dgm:pt>
    <dgm:pt modelId="{B1782716-9BD7-4556-8A13-B5B5E9B70489}">
      <dgm:prSet phldrT="[Text]" custT="1"/>
      <dgm:spPr/>
      <dgm:t>
        <a:bodyPr/>
        <a:lstStyle/>
        <a:p>
          <a:pPr algn="ctr"/>
          <a:r>
            <a:rPr lang="en-US" sz="2800" b="1" dirty="0"/>
            <a:t>ISS</a:t>
          </a:r>
          <a:r>
            <a:rPr lang="en-US" sz="2800" dirty="0"/>
            <a:t> (n=113)</a:t>
          </a:r>
        </a:p>
      </dgm:t>
    </dgm:pt>
    <dgm:pt modelId="{BF55CBB9-F6FE-464E-8F38-20E0E663F30C}" type="parTrans" cxnId="{6AA2949D-C271-4AAB-8F21-0AF4FAD1B9B9}">
      <dgm:prSet/>
      <dgm:spPr/>
      <dgm:t>
        <a:bodyPr/>
        <a:lstStyle/>
        <a:p>
          <a:endParaRPr lang="en-US"/>
        </a:p>
      </dgm:t>
    </dgm:pt>
    <dgm:pt modelId="{F3F65143-17F7-46E9-8639-5CE83FD9B373}" type="sibTrans" cxnId="{6AA2949D-C271-4AAB-8F21-0AF4FAD1B9B9}">
      <dgm:prSet/>
      <dgm:spPr/>
      <dgm:t>
        <a:bodyPr/>
        <a:lstStyle/>
        <a:p>
          <a:endParaRPr lang="en-US"/>
        </a:p>
      </dgm:t>
    </dgm:pt>
    <dgm:pt modelId="{31698C5E-EFD3-440A-ABA4-C2641A7AE9EE}">
      <dgm:prSet phldrT="[Text]" custT="1"/>
      <dgm:spPr/>
      <dgm:t>
        <a:bodyPr/>
        <a:lstStyle/>
        <a:p>
          <a:pPr algn="ctr"/>
          <a:r>
            <a:rPr lang="en-US" sz="2800" b="1" dirty="0"/>
            <a:t>42%</a:t>
          </a:r>
        </a:p>
      </dgm:t>
    </dgm:pt>
    <dgm:pt modelId="{1C8E34B5-4F96-454E-8CB4-973A3FDCF2E7}" type="parTrans" cxnId="{21EC7309-908D-44A9-B342-131CFEDCD8B8}">
      <dgm:prSet/>
      <dgm:spPr/>
      <dgm:t>
        <a:bodyPr/>
        <a:lstStyle/>
        <a:p>
          <a:endParaRPr lang="en-US"/>
        </a:p>
      </dgm:t>
    </dgm:pt>
    <dgm:pt modelId="{CEAED65F-9CD5-4C9E-8E66-89919808C3F0}" type="sibTrans" cxnId="{21EC7309-908D-44A9-B342-131CFEDCD8B8}">
      <dgm:prSet/>
      <dgm:spPr/>
      <dgm:t>
        <a:bodyPr/>
        <a:lstStyle/>
        <a:p>
          <a:endParaRPr lang="en-US"/>
        </a:p>
      </dgm:t>
    </dgm:pt>
    <dgm:pt modelId="{F9114D92-3F3C-4AC3-B80D-9B66A8E7BEF5}">
      <dgm:prSet phldrT="[Text]" custT="1"/>
      <dgm:spPr/>
      <dgm:t>
        <a:bodyPr/>
        <a:lstStyle/>
        <a:p>
          <a:pPr algn="ctr"/>
          <a:r>
            <a:rPr lang="en-US" sz="2800" b="1" dirty="0"/>
            <a:t>ICC</a:t>
          </a:r>
          <a:r>
            <a:rPr lang="en-US" sz="2800" dirty="0"/>
            <a:t> (n=82)</a:t>
          </a:r>
        </a:p>
      </dgm:t>
    </dgm:pt>
    <dgm:pt modelId="{2ADEA821-3A21-4D16-ABE1-1CF208492287}" type="parTrans" cxnId="{5B73029A-77D3-4BD2-8866-E0D9A7861319}">
      <dgm:prSet/>
      <dgm:spPr/>
      <dgm:t>
        <a:bodyPr/>
        <a:lstStyle/>
        <a:p>
          <a:endParaRPr lang="en-US"/>
        </a:p>
      </dgm:t>
    </dgm:pt>
    <dgm:pt modelId="{2AA4DAD5-3C6C-4770-B85D-3F768587C69B}" type="sibTrans" cxnId="{5B73029A-77D3-4BD2-8866-E0D9A7861319}">
      <dgm:prSet/>
      <dgm:spPr/>
      <dgm:t>
        <a:bodyPr/>
        <a:lstStyle/>
        <a:p>
          <a:endParaRPr lang="en-US"/>
        </a:p>
      </dgm:t>
    </dgm:pt>
    <dgm:pt modelId="{FF2FE9D1-8E1C-4384-8221-A08A5EBE72D2}">
      <dgm:prSet phldrT="[Text]" custT="1"/>
      <dgm:spPr/>
      <dgm:t>
        <a:bodyPr/>
        <a:lstStyle/>
        <a:p>
          <a:pPr algn="ctr"/>
          <a:r>
            <a:rPr lang="en-US" sz="2800" b="1" dirty="0"/>
            <a:t>40%</a:t>
          </a:r>
        </a:p>
      </dgm:t>
    </dgm:pt>
    <dgm:pt modelId="{FB246C3F-A2AA-44D7-931B-CD3C52873EEC}" type="parTrans" cxnId="{9D86F7C8-3AFA-492E-9ACC-F4622FDFB302}">
      <dgm:prSet/>
      <dgm:spPr/>
      <dgm:t>
        <a:bodyPr/>
        <a:lstStyle/>
        <a:p>
          <a:endParaRPr lang="en-US"/>
        </a:p>
      </dgm:t>
    </dgm:pt>
    <dgm:pt modelId="{F18E5375-9671-4FF0-A963-501156576B08}" type="sibTrans" cxnId="{9D86F7C8-3AFA-492E-9ACC-F4622FDFB302}">
      <dgm:prSet/>
      <dgm:spPr/>
      <dgm:t>
        <a:bodyPr/>
        <a:lstStyle/>
        <a:p>
          <a:endParaRPr lang="en-US"/>
        </a:p>
      </dgm:t>
    </dgm:pt>
    <dgm:pt modelId="{BF88E346-318F-4E6C-A1C0-876A3CC116C9}">
      <dgm:prSet phldrT="[Text]" custT="1"/>
      <dgm:spPr/>
      <dgm:t>
        <a:bodyPr/>
        <a:lstStyle/>
        <a:p>
          <a:pPr algn="ctr"/>
          <a:r>
            <a:rPr lang="en-US" sz="2800" b="1" dirty="0"/>
            <a:t>FSS</a:t>
          </a:r>
          <a:r>
            <a:rPr lang="en-US" sz="2800" dirty="0"/>
            <a:t> (n=48)</a:t>
          </a:r>
        </a:p>
      </dgm:t>
    </dgm:pt>
    <dgm:pt modelId="{17FAC392-C8A1-4720-B1B9-37475D6C2B56}" type="sibTrans" cxnId="{C43BA1CA-0804-40CD-BAC3-DC29BF91F3C9}">
      <dgm:prSet/>
      <dgm:spPr/>
      <dgm:t>
        <a:bodyPr/>
        <a:lstStyle/>
        <a:p>
          <a:endParaRPr lang="en-US"/>
        </a:p>
      </dgm:t>
    </dgm:pt>
    <dgm:pt modelId="{FA850F41-562C-488B-91C1-9ACFDF1D045E}" type="parTrans" cxnId="{C43BA1CA-0804-40CD-BAC3-DC29BF91F3C9}">
      <dgm:prSet/>
      <dgm:spPr/>
      <dgm:t>
        <a:bodyPr/>
        <a:lstStyle/>
        <a:p>
          <a:endParaRPr lang="en-US"/>
        </a:p>
      </dgm:t>
    </dgm:pt>
    <dgm:pt modelId="{F48837C7-4F9E-4304-B466-2ACD9697EA4E}">
      <dgm:prSet phldrT="[Text]" custT="1"/>
      <dgm:spPr/>
      <dgm:t>
        <a:bodyPr/>
        <a:lstStyle/>
        <a:p>
          <a:pPr algn="ctr"/>
          <a:r>
            <a:rPr lang="en-US" sz="2800" b="1" dirty="0"/>
            <a:t>33%</a:t>
          </a:r>
        </a:p>
      </dgm:t>
    </dgm:pt>
    <dgm:pt modelId="{4B4C3D44-B358-422A-9044-FDADFDBA7C08}" type="sibTrans" cxnId="{A9F04548-67D1-41FF-BA30-825B13944E2C}">
      <dgm:prSet/>
      <dgm:spPr/>
      <dgm:t>
        <a:bodyPr/>
        <a:lstStyle/>
        <a:p>
          <a:endParaRPr lang="en-US"/>
        </a:p>
      </dgm:t>
    </dgm:pt>
    <dgm:pt modelId="{1A4E43E9-262B-4528-9393-BEF6B9D4C41A}" type="parTrans" cxnId="{A9F04548-67D1-41FF-BA30-825B13944E2C}">
      <dgm:prSet/>
      <dgm:spPr/>
      <dgm:t>
        <a:bodyPr/>
        <a:lstStyle/>
        <a:p>
          <a:endParaRPr lang="en-US"/>
        </a:p>
      </dgm:t>
    </dgm:pt>
    <dgm:pt modelId="{69931F75-53E5-435B-9F9A-951DE48A258E}" type="pres">
      <dgm:prSet presAssocID="{7DB28B36-708A-4D67-BA3B-CE8E34BDBFC9}" presName="vert0" presStyleCnt="0">
        <dgm:presLayoutVars>
          <dgm:dir/>
          <dgm:animOne val="branch"/>
          <dgm:animLvl val="lvl"/>
        </dgm:presLayoutVars>
      </dgm:prSet>
      <dgm:spPr/>
    </dgm:pt>
    <dgm:pt modelId="{B4BA457F-9C0D-45E7-A80E-29BB87B1FCD2}" type="pres">
      <dgm:prSet presAssocID="{9867849D-2FAA-4675-9ECD-87148E23A917}" presName="thickLine" presStyleLbl="alignNode1" presStyleIdx="0" presStyleCnt="3"/>
      <dgm:spPr/>
    </dgm:pt>
    <dgm:pt modelId="{BBD2317F-5BFC-479B-A4C5-F0157246A3A5}" type="pres">
      <dgm:prSet presAssocID="{9867849D-2FAA-4675-9ECD-87148E23A917}" presName="horz1" presStyleCnt="0"/>
      <dgm:spPr/>
    </dgm:pt>
    <dgm:pt modelId="{02A5A930-0F0F-49F0-96DB-0D072DFB94FA}" type="pres">
      <dgm:prSet presAssocID="{9867849D-2FAA-4675-9ECD-87148E23A917}" presName="tx1" presStyleLbl="revTx" presStyleIdx="0" presStyleCnt="21" custScaleX="196603"/>
      <dgm:spPr/>
    </dgm:pt>
    <dgm:pt modelId="{1A201B25-D54E-4391-8EB6-B4F53C64914E}" type="pres">
      <dgm:prSet presAssocID="{9867849D-2FAA-4675-9ECD-87148E23A917}" presName="vert1" presStyleCnt="0"/>
      <dgm:spPr/>
    </dgm:pt>
    <dgm:pt modelId="{CD96609E-7554-4CE3-B98D-B4F3CCCFF27D}" type="pres">
      <dgm:prSet presAssocID="{6B655E9E-0DF9-4DE9-A07E-89F508D90D11}" presName="vertSpace2a" presStyleCnt="0"/>
      <dgm:spPr/>
    </dgm:pt>
    <dgm:pt modelId="{7006A645-B551-48EA-9334-4A15AB6D3ABD}" type="pres">
      <dgm:prSet presAssocID="{6B655E9E-0DF9-4DE9-A07E-89F508D90D11}" presName="horz2" presStyleCnt="0"/>
      <dgm:spPr/>
    </dgm:pt>
    <dgm:pt modelId="{CC633281-B55F-48FF-8DED-82902A0E73C8}" type="pres">
      <dgm:prSet presAssocID="{6B655E9E-0DF9-4DE9-A07E-89F508D90D11}" presName="horzSpace2" presStyleCnt="0"/>
      <dgm:spPr/>
    </dgm:pt>
    <dgm:pt modelId="{6A8B7CFA-0B7D-4829-9E8C-2DE76F3F38D6}" type="pres">
      <dgm:prSet presAssocID="{6B655E9E-0DF9-4DE9-A07E-89F508D90D11}" presName="tx2" presStyleLbl="revTx" presStyleIdx="1" presStyleCnt="21"/>
      <dgm:spPr/>
    </dgm:pt>
    <dgm:pt modelId="{E0EC00CD-238B-40E4-83CC-78D9CC551585}" type="pres">
      <dgm:prSet presAssocID="{6B655E9E-0DF9-4DE9-A07E-89F508D90D11}" presName="vert2" presStyleCnt="0"/>
      <dgm:spPr/>
    </dgm:pt>
    <dgm:pt modelId="{77ADBF3E-64BA-413D-AC99-603903CD2025}" type="pres">
      <dgm:prSet presAssocID="{1662CFF2-D6DF-4900-B7EE-1C0AE9CD4F8E}" presName="horz3" presStyleCnt="0"/>
      <dgm:spPr/>
    </dgm:pt>
    <dgm:pt modelId="{89F2F437-CD14-4EDD-BC87-6FF0B88AC488}" type="pres">
      <dgm:prSet presAssocID="{1662CFF2-D6DF-4900-B7EE-1C0AE9CD4F8E}" presName="horzSpace3" presStyleCnt="0"/>
      <dgm:spPr/>
    </dgm:pt>
    <dgm:pt modelId="{6C1E4012-6C54-4986-B9DA-9526FC04D9F0}" type="pres">
      <dgm:prSet presAssocID="{1662CFF2-D6DF-4900-B7EE-1C0AE9CD4F8E}" presName="tx3" presStyleLbl="revTx" presStyleIdx="2" presStyleCnt="21"/>
      <dgm:spPr/>
    </dgm:pt>
    <dgm:pt modelId="{02ECA8CF-22BD-4910-9827-F249CEBA01FF}" type="pres">
      <dgm:prSet presAssocID="{1662CFF2-D6DF-4900-B7EE-1C0AE9CD4F8E}" presName="vert3" presStyleCnt="0"/>
      <dgm:spPr/>
    </dgm:pt>
    <dgm:pt modelId="{E1524CEF-C125-4BCB-A1E2-FCFD0B3E887F}" type="pres">
      <dgm:prSet presAssocID="{6B655E9E-0DF9-4DE9-A07E-89F508D90D11}" presName="thinLine2b" presStyleLbl="callout" presStyleIdx="0" presStyleCnt="9"/>
      <dgm:spPr/>
    </dgm:pt>
    <dgm:pt modelId="{1C6FC847-142C-4058-B715-FE2FD2B5D13B}" type="pres">
      <dgm:prSet presAssocID="{6B655E9E-0DF9-4DE9-A07E-89F508D90D11}" presName="vertSpace2b" presStyleCnt="0"/>
      <dgm:spPr/>
    </dgm:pt>
    <dgm:pt modelId="{037F5191-E344-4608-80CB-E148934EB034}" type="pres">
      <dgm:prSet presAssocID="{D67D2595-A726-47DB-9B68-4FA892FE723C}" presName="horz2" presStyleCnt="0"/>
      <dgm:spPr/>
    </dgm:pt>
    <dgm:pt modelId="{85C6F8EB-7D5F-43B2-A787-59FD9B94C374}" type="pres">
      <dgm:prSet presAssocID="{D67D2595-A726-47DB-9B68-4FA892FE723C}" presName="horzSpace2" presStyleCnt="0"/>
      <dgm:spPr/>
    </dgm:pt>
    <dgm:pt modelId="{BCCD12E9-A8B5-4036-B641-DD33D516DCF8}" type="pres">
      <dgm:prSet presAssocID="{D67D2595-A726-47DB-9B68-4FA892FE723C}" presName="tx2" presStyleLbl="revTx" presStyleIdx="3" presStyleCnt="21"/>
      <dgm:spPr/>
    </dgm:pt>
    <dgm:pt modelId="{DE474F78-6A0A-40C3-B922-57AD760E832C}" type="pres">
      <dgm:prSet presAssocID="{D67D2595-A726-47DB-9B68-4FA892FE723C}" presName="vert2" presStyleCnt="0"/>
      <dgm:spPr/>
    </dgm:pt>
    <dgm:pt modelId="{6DB2652A-7CE1-43C4-82E1-B12E317D0FF4}" type="pres">
      <dgm:prSet presAssocID="{EEF25B0F-BA13-4CF4-AFC6-DA278C36571B}" presName="horz3" presStyleCnt="0"/>
      <dgm:spPr/>
    </dgm:pt>
    <dgm:pt modelId="{C49D1F0C-1E0C-43DB-AF82-91E395E0A6DC}" type="pres">
      <dgm:prSet presAssocID="{EEF25B0F-BA13-4CF4-AFC6-DA278C36571B}" presName="horzSpace3" presStyleCnt="0"/>
      <dgm:spPr/>
    </dgm:pt>
    <dgm:pt modelId="{A3431500-1D1C-4E11-A74F-7207C95C1A2B}" type="pres">
      <dgm:prSet presAssocID="{EEF25B0F-BA13-4CF4-AFC6-DA278C36571B}" presName="tx3" presStyleLbl="revTx" presStyleIdx="4" presStyleCnt="21"/>
      <dgm:spPr/>
    </dgm:pt>
    <dgm:pt modelId="{9B3FDA54-9BBB-44F4-B078-8B00F47D073B}" type="pres">
      <dgm:prSet presAssocID="{EEF25B0F-BA13-4CF4-AFC6-DA278C36571B}" presName="vert3" presStyleCnt="0"/>
      <dgm:spPr/>
    </dgm:pt>
    <dgm:pt modelId="{19C387C1-3096-4F59-B6E4-86E28981ECAB}" type="pres">
      <dgm:prSet presAssocID="{D67D2595-A726-47DB-9B68-4FA892FE723C}" presName="thinLine2b" presStyleLbl="callout" presStyleIdx="1" presStyleCnt="9"/>
      <dgm:spPr/>
    </dgm:pt>
    <dgm:pt modelId="{45466964-DF58-4C6F-9584-2FA5A15664AB}" type="pres">
      <dgm:prSet presAssocID="{D67D2595-A726-47DB-9B68-4FA892FE723C}" presName="vertSpace2b" presStyleCnt="0"/>
      <dgm:spPr/>
    </dgm:pt>
    <dgm:pt modelId="{1B8BF517-9AEE-4B62-8D7D-6A669BB46F02}" type="pres">
      <dgm:prSet presAssocID="{13DBB98F-63AC-4B53-BC6A-DD64C05F5060}" presName="horz2" presStyleCnt="0"/>
      <dgm:spPr/>
    </dgm:pt>
    <dgm:pt modelId="{717F8EA5-4F42-4F45-98FF-68AB555BCE9E}" type="pres">
      <dgm:prSet presAssocID="{13DBB98F-63AC-4B53-BC6A-DD64C05F5060}" presName="horzSpace2" presStyleCnt="0"/>
      <dgm:spPr/>
    </dgm:pt>
    <dgm:pt modelId="{C53723A9-43B5-4386-B35F-9969A50BB637}" type="pres">
      <dgm:prSet presAssocID="{13DBB98F-63AC-4B53-BC6A-DD64C05F5060}" presName="tx2" presStyleLbl="revTx" presStyleIdx="5" presStyleCnt="21"/>
      <dgm:spPr/>
    </dgm:pt>
    <dgm:pt modelId="{6D1723E4-2E6D-4022-B178-69A761DE7D97}" type="pres">
      <dgm:prSet presAssocID="{13DBB98F-63AC-4B53-BC6A-DD64C05F5060}" presName="vert2" presStyleCnt="0"/>
      <dgm:spPr/>
    </dgm:pt>
    <dgm:pt modelId="{2FBBBED4-8B54-45E5-842F-6ED0FEF21740}" type="pres">
      <dgm:prSet presAssocID="{7006FA10-A4F0-4084-81F8-FA8F7D4AABE5}" presName="horz3" presStyleCnt="0"/>
      <dgm:spPr/>
    </dgm:pt>
    <dgm:pt modelId="{BF3F65E9-0C52-4E7A-8231-F5097D26DA59}" type="pres">
      <dgm:prSet presAssocID="{7006FA10-A4F0-4084-81F8-FA8F7D4AABE5}" presName="horzSpace3" presStyleCnt="0"/>
      <dgm:spPr/>
    </dgm:pt>
    <dgm:pt modelId="{CE2A77F6-995C-4085-869A-AB9207443D3E}" type="pres">
      <dgm:prSet presAssocID="{7006FA10-A4F0-4084-81F8-FA8F7D4AABE5}" presName="tx3" presStyleLbl="revTx" presStyleIdx="6" presStyleCnt="21"/>
      <dgm:spPr/>
    </dgm:pt>
    <dgm:pt modelId="{99C183DA-CD9A-4943-A599-E07FAB9D320F}" type="pres">
      <dgm:prSet presAssocID="{7006FA10-A4F0-4084-81F8-FA8F7D4AABE5}" presName="vert3" presStyleCnt="0"/>
      <dgm:spPr/>
    </dgm:pt>
    <dgm:pt modelId="{A13B8939-DEE1-4340-9D85-84193A95D784}" type="pres">
      <dgm:prSet presAssocID="{13DBB98F-63AC-4B53-BC6A-DD64C05F5060}" presName="thinLine2b" presStyleLbl="callout" presStyleIdx="2" presStyleCnt="9"/>
      <dgm:spPr/>
    </dgm:pt>
    <dgm:pt modelId="{DD563868-C688-496A-BF91-4A2336155857}" type="pres">
      <dgm:prSet presAssocID="{13DBB98F-63AC-4B53-BC6A-DD64C05F5060}" presName="vertSpace2b" presStyleCnt="0"/>
      <dgm:spPr/>
    </dgm:pt>
    <dgm:pt modelId="{0B52E61A-12A5-49E0-AC68-42220E1B1848}" type="pres">
      <dgm:prSet presAssocID="{23B908D7-7977-4DDE-A89E-38FEE0BCE328}" presName="thickLine" presStyleLbl="alignNode1" presStyleIdx="1" presStyleCnt="3"/>
      <dgm:spPr/>
    </dgm:pt>
    <dgm:pt modelId="{90D6BC7D-0213-487D-888C-D52D4B48BAB5}" type="pres">
      <dgm:prSet presAssocID="{23B908D7-7977-4DDE-A89E-38FEE0BCE328}" presName="horz1" presStyleCnt="0"/>
      <dgm:spPr/>
    </dgm:pt>
    <dgm:pt modelId="{061D130A-EF26-49ED-AE0A-C58D64718F79}" type="pres">
      <dgm:prSet presAssocID="{23B908D7-7977-4DDE-A89E-38FEE0BCE328}" presName="tx1" presStyleLbl="revTx" presStyleIdx="7" presStyleCnt="21" custScaleX="198674"/>
      <dgm:spPr/>
    </dgm:pt>
    <dgm:pt modelId="{C87A06C6-1509-4659-83C6-498C0DE45B1F}" type="pres">
      <dgm:prSet presAssocID="{23B908D7-7977-4DDE-A89E-38FEE0BCE328}" presName="vert1" presStyleCnt="0"/>
      <dgm:spPr/>
    </dgm:pt>
    <dgm:pt modelId="{CB2D8CEF-C7D2-4E17-9CA1-1DEEFD463BE5}" type="pres">
      <dgm:prSet presAssocID="{3BF235A6-EB5E-4829-B469-249A5456EDE8}" presName="vertSpace2a" presStyleCnt="0"/>
      <dgm:spPr/>
    </dgm:pt>
    <dgm:pt modelId="{98A7B47F-1368-44D5-BAFA-8CE95DD12C08}" type="pres">
      <dgm:prSet presAssocID="{3BF235A6-EB5E-4829-B469-249A5456EDE8}" presName="horz2" presStyleCnt="0"/>
      <dgm:spPr/>
    </dgm:pt>
    <dgm:pt modelId="{7BCF342E-DCD5-455E-850D-26EC5035BF2E}" type="pres">
      <dgm:prSet presAssocID="{3BF235A6-EB5E-4829-B469-249A5456EDE8}" presName="horzSpace2" presStyleCnt="0"/>
      <dgm:spPr/>
    </dgm:pt>
    <dgm:pt modelId="{078719EF-CEF0-469B-A057-8A81571EA7EB}" type="pres">
      <dgm:prSet presAssocID="{3BF235A6-EB5E-4829-B469-249A5456EDE8}" presName="tx2" presStyleLbl="revTx" presStyleIdx="8" presStyleCnt="21"/>
      <dgm:spPr/>
    </dgm:pt>
    <dgm:pt modelId="{D03BA943-AF70-49F3-AA53-B6A893FF710B}" type="pres">
      <dgm:prSet presAssocID="{3BF235A6-EB5E-4829-B469-249A5456EDE8}" presName="vert2" presStyleCnt="0"/>
      <dgm:spPr/>
    </dgm:pt>
    <dgm:pt modelId="{790C66F0-12A9-4802-89A9-3BD4ACF82F13}" type="pres">
      <dgm:prSet presAssocID="{71AD7611-64FF-4FB2-B692-C1883BF181CC}" presName="horz3" presStyleCnt="0"/>
      <dgm:spPr/>
    </dgm:pt>
    <dgm:pt modelId="{B2692759-393E-4DA4-B8D7-3ECBBB983D47}" type="pres">
      <dgm:prSet presAssocID="{71AD7611-64FF-4FB2-B692-C1883BF181CC}" presName="horzSpace3" presStyleCnt="0"/>
      <dgm:spPr/>
    </dgm:pt>
    <dgm:pt modelId="{D878601B-7957-46E6-9784-8844EA3BA172}" type="pres">
      <dgm:prSet presAssocID="{71AD7611-64FF-4FB2-B692-C1883BF181CC}" presName="tx3" presStyleLbl="revTx" presStyleIdx="9" presStyleCnt="21"/>
      <dgm:spPr/>
    </dgm:pt>
    <dgm:pt modelId="{4A439796-A07B-4245-BD59-E1E716F2A147}" type="pres">
      <dgm:prSet presAssocID="{71AD7611-64FF-4FB2-B692-C1883BF181CC}" presName="vert3" presStyleCnt="0"/>
      <dgm:spPr/>
    </dgm:pt>
    <dgm:pt modelId="{D436E85F-1377-499C-9132-61E323B96152}" type="pres">
      <dgm:prSet presAssocID="{3BF235A6-EB5E-4829-B469-249A5456EDE8}" presName="thinLine2b" presStyleLbl="callout" presStyleIdx="3" presStyleCnt="9"/>
      <dgm:spPr/>
    </dgm:pt>
    <dgm:pt modelId="{81A85D7B-41FD-4EC2-80CD-6C5E2AAD8B86}" type="pres">
      <dgm:prSet presAssocID="{3BF235A6-EB5E-4829-B469-249A5456EDE8}" presName="vertSpace2b" presStyleCnt="0"/>
      <dgm:spPr/>
    </dgm:pt>
    <dgm:pt modelId="{CF0D53D7-55BC-4ED7-B3DD-1B6E70200F0E}" type="pres">
      <dgm:prSet presAssocID="{B05EFD0F-D6FD-4EF0-86B7-90358EFC7858}" presName="horz2" presStyleCnt="0"/>
      <dgm:spPr/>
    </dgm:pt>
    <dgm:pt modelId="{A0375D4C-6B56-4C35-8CEF-79A250F9193F}" type="pres">
      <dgm:prSet presAssocID="{B05EFD0F-D6FD-4EF0-86B7-90358EFC7858}" presName="horzSpace2" presStyleCnt="0"/>
      <dgm:spPr/>
    </dgm:pt>
    <dgm:pt modelId="{28E363EB-D984-436D-B9A1-8B8216A36606}" type="pres">
      <dgm:prSet presAssocID="{B05EFD0F-D6FD-4EF0-86B7-90358EFC7858}" presName="tx2" presStyleLbl="revTx" presStyleIdx="10" presStyleCnt="21"/>
      <dgm:spPr/>
    </dgm:pt>
    <dgm:pt modelId="{974CCF13-9F05-4AD7-8BFD-00E554FFEBF9}" type="pres">
      <dgm:prSet presAssocID="{B05EFD0F-D6FD-4EF0-86B7-90358EFC7858}" presName="vert2" presStyleCnt="0"/>
      <dgm:spPr/>
    </dgm:pt>
    <dgm:pt modelId="{3A9BAB8E-9E59-4BFC-AC66-2E61854E2A54}" type="pres">
      <dgm:prSet presAssocID="{02406461-BCA6-4A5F-BD4D-9AAB3E027E72}" presName="horz3" presStyleCnt="0"/>
      <dgm:spPr/>
    </dgm:pt>
    <dgm:pt modelId="{10EAB7D2-0B28-4844-B99F-26D1CA7AC33D}" type="pres">
      <dgm:prSet presAssocID="{02406461-BCA6-4A5F-BD4D-9AAB3E027E72}" presName="horzSpace3" presStyleCnt="0"/>
      <dgm:spPr/>
    </dgm:pt>
    <dgm:pt modelId="{AA8904C6-EA9C-4A8B-BDBD-2D1F923D7C3F}" type="pres">
      <dgm:prSet presAssocID="{02406461-BCA6-4A5F-BD4D-9AAB3E027E72}" presName="tx3" presStyleLbl="revTx" presStyleIdx="11" presStyleCnt="21"/>
      <dgm:spPr/>
    </dgm:pt>
    <dgm:pt modelId="{B83BA11D-E4E1-42DC-BF63-C6307B5FEEA0}" type="pres">
      <dgm:prSet presAssocID="{02406461-BCA6-4A5F-BD4D-9AAB3E027E72}" presName="vert3" presStyleCnt="0"/>
      <dgm:spPr/>
    </dgm:pt>
    <dgm:pt modelId="{8E068A91-371E-4FFB-BCE9-EB038DD5CCD6}" type="pres">
      <dgm:prSet presAssocID="{B05EFD0F-D6FD-4EF0-86B7-90358EFC7858}" presName="thinLine2b" presStyleLbl="callout" presStyleIdx="4" presStyleCnt="9"/>
      <dgm:spPr/>
    </dgm:pt>
    <dgm:pt modelId="{BCA13CE2-75B2-48F6-B562-45E56BD1AC7C}" type="pres">
      <dgm:prSet presAssocID="{B05EFD0F-D6FD-4EF0-86B7-90358EFC7858}" presName="vertSpace2b" presStyleCnt="0"/>
      <dgm:spPr/>
    </dgm:pt>
    <dgm:pt modelId="{EC6EFA1E-B9E4-4061-BE10-5B84A9D211A9}" type="pres">
      <dgm:prSet presAssocID="{AF10E155-A464-4BD6-ADDF-2C5761B6C742}" presName="horz2" presStyleCnt="0"/>
      <dgm:spPr/>
    </dgm:pt>
    <dgm:pt modelId="{47C065AE-3134-425D-88F5-2DCF6F1B6645}" type="pres">
      <dgm:prSet presAssocID="{AF10E155-A464-4BD6-ADDF-2C5761B6C742}" presName="horzSpace2" presStyleCnt="0"/>
      <dgm:spPr/>
    </dgm:pt>
    <dgm:pt modelId="{E257C8A1-B715-439E-9418-6DAFAF69EB8D}" type="pres">
      <dgm:prSet presAssocID="{AF10E155-A464-4BD6-ADDF-2C5761B6C742}" presName="tx2" presStyleLbl="revTx" presStyleIdx="12" presStyleCnt="21"/>
      <dgm:spPr/>
    </dgm:pt>
    <dgm:pt modelId="{CA756F31-BBB1-4C1D-A3C7-63DEF47ECD78}" type="pres">
      <dgm:prSet presAssocID="{AF10E155-A464-4BD6-ADDF-2C5761B6C742}" presName="vert2" presStyleCnt="0"/>
      <dgm:spPr/>
    </dgm:pt>
    <dgm:pt modelId="{866A4111-A3DC-49CD-9C0E-051F707F8873}" type="pres">
      <dgm:prSet presAssocID="{C6F8C94D-1AE4-405C-917F-CDD61D248C7C}" presName="horz3" presStyleCnt="0"/>
      <dgm:spPr/>
    </dgm:pt>
    <dgm:pt modelId="{AB509A04-EA56-46D4-B7B0-A9E0251108DA}" type="pres">
      <dgm:prSet presAssocID="{C6F8C94D-1AE4-405C-917F-CDD61D248C7C}" presName="horzSpace3" presStyleCnt="0"/>
      <dgm:spPr/>
    </dgm:pt>
    <dgm:pt modelId="{E00D1146-74B8-4CC6-BDCC-622AE8294B53}" type="pres">
      <dgm:prSet presAssocID="{C6F8C94D-1AE4-405C-917F-CDD61D248C7C}" presName="tx3" presStyleLbl="revTx" presStyleIdx="13" presStyleCnt="21"/>
      <dgm:spPr/>
    </dgm:pt>
    <dgm:pt modelId="{F7B7A2A9-14B4-44B6-A437-FF71D9C9252B}" type="pres">
      <dgm:prSet presAssocID="{C6F8C94D-1AE4-405C-917F-CDD61D248C7C}" presName="vert3" presStyleCnt="0"/>
      <dgm:spPr/>
    </dgm:pt>
    <dgm:pt modelId="{3BC61698-BF72-4DB1-80F5-92F21F22CB94}" type="pres">
      <dgm:prSet presAssocID="{AF10E155-A464-4BD6-ADDF-2C5761B6C742}" presName="thinLine2b" presStyleLbl="callout" presStyleIdx="5" presStyleCnt="9"/>
      <dgm:spPr/>
    </dgm:pt>
    <dgm:pt modelId="{86F83350-B381-44B7-8321-8C93EE9C578E}" type="pres">
      <dgm:prSet presAssocID="{AF10E155-A464-4BD6-ADDF-2C5761B6C742}" presName="vertSpace2b" presStyleCnt="0"/>
      <dgm:spPr/>
    </dgm:pt>
    <dgm:pt modelId="{61A8295E-4614-46AF-BBFA-B53101E1E829}" type="pres">
      <dgm:prSet presAssocID="{221C3370-9EB5-4CB8-938E-5A801DDBA3AA}" presName="thickLine" presStyleLbl="alignNode1" presStyleIdx="2" presStyleCnt="3"/>
      <dgm:spPr/>
    </dgm:pt>
    <dgm:pt modelId="{D032ED73-E31A-46B9-B252-116AA4B6456F}" type="pres">
      <dgm:prSet presAssocID="{221C3370-9EB5-4CB8-938E-5A801DDBA3AA}" presName="horz1" presStyleCnt="0"/>
      <dgm:spPr/>
    </dgm:pt>
    <dgm:pt modelId="{E4085E40-0960-4561-840C-1599B0F15832}" type="pres">
      <dgm:prSet presAssocID="{221C3370-9EB5-4CB8-938E-5A801DDBA3AA}" presName="tx1" presStyleLbl="revTx" presStyleIdx="14" presStyleCnt="21" custScaleX="199381"/>
      <dgm:spPr/>
    </dgm:pt>
    <dgm:pt modelId="{D89524DB-1E44-4BA6-B5D0-06AD5407865B}" type="pres">
      <dgm:prSet presAssocID="{221C3370-9EB5-4CB8-938E-5A801DDBA3AA}" presName="vert1" presStyleCnt="0"/>
      <dgm:spPr/>
    </dgm:pt>
    <dgm:pt modelId="{99C81932-B3BE-42CC-8471-F1408D2641AA}" type="pres">
      <dgm:prSet presAssocID="{B1782716-9BD7-4556-8A13-B5B5E9B70489}" presName="vertSpace2a" presStyleCnt="0"/>
      <dgm:spPr/>
    </dgm:pt>
    <dgm:pt modelId="{8132CA0A-B51E-4B6D-852A-F009CF5B6F50}" type="pres">
      <dgm:prSet presAssocID="{B1782716-9BD7-4556-8A13-B5B5E9B70489}" presName="horz2" presStyleCnt="0"/>
      <dgm:spPr/>
    </dgm:pt>
    <dgm:pt modelId="{CB6CE2F0-46C3-461A-A904-0DC9E700A793}" type="pres">
      <dgm:prSet presAssocID="{B1782716-9BD7-4556-8A13-B5B5E9B70489}" presName="horzSpace2" presStyleCnt="0"/>
      <dgm:spPr/>
    </dgm:pt>
    <dgm:pt modelId="{2609CE85-D6D7-4F1A-AE75-322FFAE03646}" type="pres">
      <dgm:prSet presAssocID="{B1782716-9BD7-4556-8A13-B5B5E9B70489}" presName="tx2" presStyleLbl="revTx" presStyleIdx="15" presStyleCnt="21"/>
      <dgm:spPr/>
    </dgm:pt>
    <dgm:pt modelId="{68317208-B0C3-48F1-AEB9-96B9B891D558}" type="pres">
      <dgm:prSet presAssocID="{B1782716-9BD7-4556-8A13-B5B5E9B70489}" presName="vert2" presStyleCnt="0"/>
      <dgm:spPr/>
    </dgm:pt>
    <dgm:pt modelId="{73F78397-3E44-44FE-8D16-2C46D4AA0BC9}" type="pres">
      <dgm:prSet presAssocID="{31698C5E-EFD3-440A-ABA4-C2641A7AE9EE}" presName="horz3" presStyleCnt="0"/>
      <dgm:spPr/>
    </dgm:pt>
    <dgm:pt modelId="{D94C3510-5FFA-4A8B-B612-8BC2109457BD}" type="pres">
      <dgm:prSet presAssocID="{31698C5E-EFD3-440A-ABA4-C2641A7AE9EE}" presName="horzSpace3" presStyleCnt="0"/>
      <dgm:spPr/>
    </dgm:pt>
    <dgm:pt modelId="{43F3A458-1774-44DA-A13A-CEF7E24224A0}" type="pres">
      <dgm:prSet presAssocID="{31698C5E-EFD3-440A-ABA4-C2641A7AE9EE}" presName="tx3" presStyleLbl="revTx" presStyleIdx="16" presStyleCnt="21"/>
      <dgm:spPr/>
    </dgm:pt>
    <dgm:pt modelId="{E5E840D6-060E-4E2C-B245-33259E1F280F}" type="pres">
      <dgm:prSet presAssocID="{31698C5E-EFD3-440A-ABA4-C2641A7AE9EE}" presName="vert3" presStyleCnt="0"/>
      <dgm:spPr/>
    </dgm:pt>
    <dgm:pt modelId="{0855185B-FD41-4122-911A-04A9066E8007}" type="pres">
      <dgm:prSet presAssocID="{B1782716-9BD7-4556-8A13-B5B5E9B70489}" presName="thinLine2b" presStyleLbl="callout" presStyleIdx="6" presStyleCnt="9"/>
      <dgm:spPr/>
    </dgm:pt>
    <dgm:pt modelId="{B461E1F8-024A-441C-98C2-8A8AF182A3C7}" type="pres">
      <dgm:prSet presAssocID="{B1782716-9BD7-4556-8A13-B5B5E9B70489}" presName="vertSpace2b" presStyleCnt="0"/>
      <dgm:spPr/>
    </dgm:pt>
    <dgm:pt modelId="{70ADE863-9DC7-43FC-AEEA-6021A7B4BC30}" type="pres">
      <dgm:prSet presAssocID="{F9114D92-3F3C-4AC3-B80D-9B66A8E7BEF5}" presName="horz2" presStyleCnt="0"/>
      <dgm:spPr/>
    </dgm:pt>
    <dgm:pt modelId="{2A4D21C6-FE37-46CA-857F-BF42913C6276}" type="pres">
      <dgm:prSet presAssocID="{F9114D92-3F3C-4AC3-B80D-9B66A8E7BEF5}" presName="horzSpace2" presStyleCnt="0"/>
      <dgm:spPr/>
    </dgm:pt>
    <dgm:pt modelId="{452133EB-1997-4346-9AE8-3077BCAB1DC8}" type="pres">
      <dgm:prSet presAssocID="{F9114D92-3F3C-4AC3-B80D-9B66A8E7BEF5}" presName="tx2" presStyleLbl="revTx" presStyleIdx="17" presStyleCnt="21"/>
      <dgm:spPr/>
    </dgm:pt>
    <dgm:pt modelId="{F854E32F-3A76-40DA-86C1-F1B11873F63C}" type="pres">
      <dgm:prSet presAssocID="{F9114D92-3F3C-4AC3-B80D-9B66A8E7BEF5}" presName="vert2" presStyleCnt="0"/>
      <dgm:spPr/>
    </dgm:pt>
    <dgm:pt modelId="{9F00A71B-5FA2-4250-8FC7-921BCD4E5760}" type="pres">
      <dgm:prSet presAssocID="{FF2FE9D1-8E1C-4384-8221-A08A5EBE72D2}" presName="horz3" presStyleCnt="0"/>
      <dgm:spPr/>
    </dgm:pt>
    <dgm:pt modelId="{7F888902-EBF0-485C-9D95-186902A2D747}" type="pres">
      <dgm:prSet presAssocID="{FF2FE9D1-8E1C-4384-8221-A08A5EBE72D2}" presName="horzSpace3" presStyleCnt="0"/>
      <dgm:spPr/>
    </dgm:pt>
    <dgm:pt modelId="{F860E51B-DCBC-4117-BCA9-F3515CFDA08D}" type="pres">
      <dgm:prSet presAssocID="{FF2FE9D1-8E1C-4384-8221-A08A5EBE72D2}" presName="tx3" presStyleLbl="revTx" presStyleIdx="18" presStyleCnt="21"/>
      <dgm:spPr/>
    </dgm:pt>
    <dgm:pt modelId="{7A347EDC-6028-4B58-969E-B6108AFE6118}" type="pres">
      <dgm:prSet presAssocID="{FF2FE9D1-8E1C-4384-8221-A08A5EBE72D2}" presName="vert3" presStyleCnt="0"/>
      <dgm:spPr/>
    </dgm:pt>
    <dgm:pt modelId="{F622E9CC-82FD-496E-901F-957061840D69}" type="pres">
      <dgm:prSet presAssocID="{F9114D92-3F3C-4AC3-B80D-9B66A8E7BEF5}" presName="thinLine2b" presStyleLbl="callout" presStyleIdx="7" presStyleCnt="9"/>
      <dgm:spPr/>
    </dgm:pt>
    <dgm:pt modelId="{69A28605-BB45-4F1A-BC8E-0246E06B5E2D}" type="pres">
      <dgm:prSet presAssocID="{F9114D92-3F3C-4AC3-B80D-9B66A8E7BEF5}" presName="vertSpace2b" presStyleCnt="0"/>
      <dgm:spPr/>
    </dgm:pt>
    <dgm:pt modelId="{4E5A24C9-13EE-41B6-9307-667885C6A642}" type="pres">
      <dgm:prSet presAssocID="{BF88E346-318F-4E6C-A1C0-876A3CC116C9}" presName="horz2" presStyleCnt="0"/>
      <dgm:spPr/>
    </dgm:pt>
    <dgm:pt modelId="{0EEB8C5F-81F5-4CF9-9649-5DF8513389F1}" type="pres">
      <dgm:prSet presAssocID="{BF88E346-318F-4E6C-A1C0-876A3CC116C9}" presName="horzSpace2" presStyleCnt="0"/>
      <dgm:spPr/>
    </dgm:pt>
    <dgm:pt modelId="{47DB1187-7BEE-4081-B6BC-8AA30A3DF25B}" type="pres">
      <dgm:prSet presAssocID="{BF88E346-318F-4E6C-A1C0-876A3CC116C9}" presName="tx2" presStyleLbl="revTx" presStyleIdx="19" presStyleCnt="21"/>
      <dgm:spPr/>
    </dgm:pt>
    <dgm:pt modelId="{960D9E38-4FD9-4149-BC16-379641A6A4DA}" type="pres">
      <dgm:prSet presAssocID="{BF88E346-318F-4E6C-A1C0-876A3CC116C9}" presName="vert2" presStyleCnt="0"/>
      <dgm:spPr/>
    </dgm:pt>
    <dgm:pt modelId="{FE308ECD-449D-4A23-9B41-6700F51E28FF}" type="pres">
      <dgm:prSet presAssocID="{F48837C7-4F9E-4304-B466-2ACD9697EA4E}" presName="horz3" presStyleCnt="0"/>
      <dgm:spPr/>
    </dgm:pt>
    <dgm:pt modelId="{F96E49C4-653B-426F-ACF9-4A67087B1DFD}" type="pres">
      <dgm:prSet presAssocID="{F48837C7-4F9E-4304-B466-2ACD9697EA4E}" presName="horzSpace3" presStyleCnt="0"/>
      <dgm:spPr/>
    </dgm:pt>
    <dgm:pt modelId="{A3876B84-2768-486C-8B94-C56B61789322}" type="pres">
      <dgm:prSet presAssocID="{F48837C7-4F9E-4304-B466-2ACD9697EA4E}" presName="tx3" presStyleLbl="revTx" presStyleIdx="20" presStyleCnt="21"/>
      <dgm:spPr/>
    </dgm:pt>
    <dgm:pt modelId="{48B2D771-43CD-448F-870C-E1C610514332}" type="pres">
      <dgm:prSet presAssocID="{F48837C7-4F9E-4304-B466-2ACD9697EA4E}" presName="vert3" presStyleCnt="0"/>
      <dgm:spPr/>
    </dgm:pt>
    <dgm:pt modelId="{E29ED236-E338-4129-834A-E1B34AF042F9}" type="pres">
      <dgm:prSet presAssocID="{BF88E346-318F-4E6C-A1C0-876A3CC116C9}" presName="thinLine2b" presStyleLbl="callout" presStyleIdx="8" presStyleCnt="9"/>
      <dgm:spPr/>
    </dgm:pt>
    <dgm:pt modelId="{E2036FF7-2AD5-4F53-B5A7-28362CEB1046}" type="pres">
      <dgm:prSet presAssocID="{BF88E346-318F-4E6C-A1C0-876A3CC116C9}" presName="vertSpace2b" presStyleCnt="0"/>
      <dgm:spPr/>
    </dgm:pt>
  </dgm:ptLst>
  <dgm:cxnLst>
    <dgm:cxn modelId="{75DBFA04-8701-4673-9F62-54A06651089A}" srcId="{9867849D-2FAA-4675-9ECD-87148E23A917}" destId="{13DBB98F-63AC-4B53-BC6A-DD64C05F5060}" srcOrd="2" destOrd="0" parTransId="{3E37D251-205D-414A-803A-58224D9874DF}" sibTransId="{1BC67BDF-4E1A-4EA5-9785-1BA55052C4D8}"/>
    <dgm:cxn modelId="{21EC7309-908D-44A9-B342-131CFEDCD8B8}" srcId="{B1782716-9BD7-4556-8A13-B5B5E9B70489}" destId="{31698C5E-EFD3-440A-ABA4-C2641A7AE9EE}" srcOrd="0" destOrd="0" parTransId="{1C8E34B5-4F96-454E-8CB4-973A3FDCF2E7}" sibTransId="{CEAED65F-9CD5-4C9E-8E66-89919808C3F0}"/>
    <dgm:cxn modelId="{5451490A-93DB-467A-9EFD-1AF9E4CFA455}" type="presOf" srcId="{31698C5E-EFD3-440A-ABA4-C2641A7AE9EE}" destId="{43F3A458-1774-44DA-A13A-CEF7E24224A0}" srcOrd="0" destOrd="0" presId="urn:microsoft.com/office/officeart/2008/layout/LinedList"/>
    <dgm:cxn modelId="{92F7780E-D7A0-4802-B2B9-9BCF6FFE3F5C}" srcId="{AF10E155-A464-4BD6-ADDF-2C5761B6C742}" destId="{C6F8C94D-1AE4-405C-917F-CDD61D248C7C}" srcOrd="0" destOrd="0" parTransId="{46CF400E-B7CF-4B00-AE56-ABCDB253FFBC}" sibTransId="{4E6D4F10-C5CE-42D8-A01E-EA636B360B3F}"/>
    <dgm:cxn modelId="{CEC47113-BEB4-439F-A19D-662DD6FDC3E8}" type="presOf" srcId="{C6F8C94D-1AE4-405C-917F-CDD61D248C7C}" destId="{E00D1146-74B8-4CC6-BDCC-622AE8294B53}" srcOrd="0" destOrd="0" presId="urn:microsoft.com/office/officeart/2008/layout/LinedList"/>
    <dgm:cxn modelId="{ACAC941B-3F13-4823-9596-9334EA8EF799}" srcId="{D67D2595-A726-47DB-9B68-4FA892FE723C}" destId="{EEF25B0F-BA13-4CF4-AFC6-DA278C36571B}" srcOrd="0" destOrd="0" parTransId="{9A72FD62-969B-49E1-A471-BC0F8EB4D4DB}" sibTransId="{3ED6C0E3-176A-4D3B-8B23-2B7247596708}"/>
    <dgm:cxn modelId="{CBBDAA27-33D8-4C9C-AC36-C9174EE30B39}" srcId="{3BF235A6-EB5E-4829-B469-249A5456EDE8}" destId="{71AD7611-64FF-4FB2-B692-C1883BF181CC}" srcOrd="0" destOrd="0" parTransId="{0ABA509B-5E84-4843-BFA2-E5A11A3C17B1}" sibTransId="{DFD72DA8-F907-46ED-9D69-F423537ED12E}"/>
    <dgm:cxn modelId="{E679DA2A-FB2E-4282-9967-E79F7E3C16F5}" type="presOf" srcId="{FF2FE9D1-8E1C-4384-8221-A08A5EBE72D2}" destId="{F860E51B-DCBC-4117-BCA9-F3515CFDA08D}" srcOrd="0" destOrd="0" presId="urn:microsoft.com/office/officeart/2008/layout/LinedList"/>
    <dgm:cxn modelId="{6C294F2B-419A-471B-B2CF-F11D4EF427B0}" srcId="{23B908D7-7977-4DDE-A89E-38FEE0BCE328}" destId="{AF10E155-A464-4BD6-ADDF-2C5761B6C742}" srcOrd="2" destOrd="0" parTransId="{185D7FE9-DD9F-4364-9802-8C601899DC0C}" sibTransId="{7C5C116D-93C1-4502-83DD-2A6E6B63D13F}"/>
    <dgm:cxn modelId="{E0394430-AC06-45B1-8247-9B7A24D39245}" type="presOf" srcId="{1662CFF2-D6DF-4900-B7EE-1C0AE9CD4F8E}" destId="{6C1E4012-6C54-4986-B9DA-9526FC04D9F0}" srcOrd="0" destOrd="0" presId="urn:microsoft.com/office/officeart/2008/layout/LinedList"/>
    <dgm:cxn modelId="{E78DCF31-0268-4DB3-8CBD-6FA432D9A1B0}" type="presOf" srcId="{BF88E346-318F-4E6C-A1C0-876A3CC116C9}" destId="{47DB1187-7BEE-4081-B6BC-8AA30A3DF25B}" srcOrd="0" destOrd="0" presId="urn:microsoft.com/office/officeart/2008/layout/LinedList"/>
    <dgm:cxn modelId="{D65A7E37-32F2-4231-AD33-BB884B14463D}" srcId="{B05EFD0F-D6FD-4EF0-86B7-90358EFC7858}" destId="{02406461-BCA6-4A5F-BD4D-9AAB3E027E72}" srcOrd="0" destOrd="0" parTransId="{A85A87D2-492C-4253-90A6-1B834C4368A7}" sibTransId="{0AD8318D-D567-484A-8471-2DD1A272BB48}"/>
    <dgm:cxn modelId="{01EE353C-8465-4697-B76C-96187ACBF10C}" type="presOf" srcId="{7006FA10-A4F0-4084-81F8-FA8F7D4AABE5}" destId="{CE2A77F6-995C-4085-869A-AB9207443D3E}" srcOrd="0" destOrd="0" presId="urn:microsoft.com/office/officeart/2008/layout/LinedList"/>
    <dgm:cxn modelId="{22781A48-6979-4A13-B4AB-42D5E41820B8}" type="presOf" srcId="{221C3370-9EB5-4CB8-938E-5A801DDBA3AA}" destId="{E4085E40-0960-4561-840C-1599B0F15832}" srcOrd="0" destOrd="0" presId="urn:microsoft.com/office/officeart/2008/layout/LinedList"/>
    <dgm:cxn modelId="{A9F04548-67D1-41FF-BA30-825B13944E2C}" srcId="{BF88E346-318F-4E6C-A1C0-876A3CC116C9}" destId="{F48837C7-4F9E-4304-B466-2ACD9697EA4E}" srcOrd="0" destOrd="0" parTransId="{1A4E43E9-262B-4528-9393-BEF6B9D4C41A}" sibTransId="{4B4C3D44-B358-422A-9044-FDADFDBA7C08}"/>
    <dgm:cxn modelId="{2B5ECB6B-5782-4D59-9444-829FC26DB1CC}" type="presOf" srcId="{6B655E9E-0DF9-4DE9-A07E-89F508D90D11}" destId="{6A8B7CFA-0B7D-4829-9E8C-2DE76F3F38D6}" srcOrd="0" destOrd="0" presId="urn:microsoft.com/office/officeart/2008/layout/LinedList"/>
    <dgm:cxn modelId="{5BEAEB4F-0E6B-45BB-BBDF-92ABC391016C}" srcId="{7DB28B36-708A-4D67-BA3B-CE8E34BDBFC9}" destId="{221C3370-9EB5-4CB8-938E-5A801DDBA3AA}" srcOrd="2" destOrd="0" parTransId="{828DB283-87F4-43E5-9603-C97266F76866}" sibTransId="{FA8D7560-0345-4D3E-A0AD-B107F3E5ABFC}"/>
    <dgm:cxn modelId="{7C8E6457-D590-4111-8313-B2858A3345D3}" type="presOf" srcId="{71AD7611-64FF-4FB2-B692-C1883BF181CC}" destId="{D878601B-7957-46E6-9784-8844EA3BA172}" srcOrd="0" destOrd="0" presId="urn:microsoft.com/office/officeart/2008/layout/LinedList"/>
    <dgm:cxn modelId="{1AEC3A87-EF80-417F-BB40-3F139B58062E}" srcId="{7DB28B36-708A-4D67-BA3B-CE8E34BDBFC9}" destId="{23B908D7-7977-4DDE-A89E-38FEE0BCE328}" srcOrd="1" destOrd="0" parTransId="{E833FAB7-6D71-4839-9460-816D7C2D5ECD}" sibTransId="{E12FA1C1-82CF-43A7-92DD-E2A9EAB01894}"/>
    <dgm:cxn modelId="{7625CA88-595F-46FB-91B8-16B10EBC7380}" srcId="{13DBB98F-63AC-4B53-BC6A-DD64C05F5060}" destId="{7006FA10-A4F0-4084-81F8-FA8F7D4AABE5}" srcOrd="0" destOrd="0" parTransId="{DAC85F61-83C4-4283-BBC0-17DCF9C567CA}" sibTransId="{DE0CB08B-95B2-41FC-BF2D-A5829CCECCFE}"/>
    <dgm:cxn modelId="{FBE7D18D-9B36-4E74-A715-465A6135D757}" type="presOf" srcId="{23B908D7-7977-4DDE-A89E-38FEE0BCE328}" destId="{061D130A-EF26-49ED-AE0A-C58D64718F79}" srcOrd="0" destOrd="0" presId="urn:microsoft.com/office/officeart/2008/layout/LinedList"/>
    <dgm:cxn modelId="{C061CF8F-8967-44EA-8EBE-891CC4F61A65}" type="presOf" srcId="{F48837C7-4F9E-4304-B466-2ACD9697EA4E}" destId="{A3876B84-2768-486C-8B94-C56B61789322}" srcOrd="0" destOrd="0" presId="urn:microsoft.com/office/officeart/2008/layout/LinedList"/>
    <dgm:cxn modelId="{C604FA94-06EF-4F3A-90CE-BA534FF74360}" type="presOf" srcId="{B05EFD0F-D6FD-4EF0-86B7-90358EFC7858}" destId="{28E363EB-D984-436D-B9A1-8B8216A36606}" srcOrd="0" destOrd="0" presId="urn:microsoft.com/office/officeart/2008/layout/LinedList"/>
    <dgm:cxn modelId="{5B73029A-77D3-4BD2-8866-E0D9A7861319}" srcId="{221C3370-9EB5-4CB8-938E-5A801DDBA3AA}" destId="{F9114D92-3F3C-4AC3-B80D-9B66A8E7BEF5}" srcOrd="1" destOrd="0" parTransId="{2ADEA821-3A21-4D16-ABE1-1CF208492287}" sibTransId="{2AA4DAD5-3C6C-4770-B85D-3F768587C69B}"/>
    <dgm:cxn modelId="{6AA2949D-C271-4AAB-8F21-0AF4FAD1B9B9}" srcId="{221C3370-9EB5-4CB8-938E-5A801DDBA3AA}" destId="{B1782716-9BD7-4556-8A13-B5B5E9B70489}" srcOrd="0" destOrd="0" parTransId="{BF55CBB9-F6FE-464E-8F38-20E0E663F30C}" sibTransId="{F3F65143-17F7-46E9-8639-5CE83FD9B373}"/>
    <dgm:cxn modelId="{BA63F3AA-49DA-4824-A09B-84F50A169DA9}" type="presOf" srcId="{7DB28B36-708A-4D67-BA3B-CE8E34BDBFC9}" destId="{69931F75-53E5-435B-9F9A-951DE48A258E}" srcOrd="0" destOrd="0" presId="urn:microsoft.com/office/officeart/2008/layout/LinedList"/>
    <dgm:cxn modelId="{CECA74AB-E280-4058-80E3-7650C4113327}" type="presOf" srcId="{9867849D-2FAA-4675-9ECD-87148E23A917}" destId="{02A5A930-0F0F-49F0-96DB-0D072DFB94FA}" srcOrd="0" destOrd="0" presId="urn:microsoft.com/office/officeart/2008/layout/LinedList"/>
    <dgm:cxn modelId="{74DC8EAC-333E-413E-8FE7-58E51729A8AC}" srcId="{23B908D7-7977-4DDE-A89E-38FEE0BCE328}" destId="{3BF235A6-EB5E-4829-B469-249A5456EDE8}" srcOrd="0" destOrd="0" parTransId="{5A953906-AC6F-4F9E-AD68-05B4599ACBF2}" sibTransId="{7AB49BDD-40F7-4740-A787-2523753B8F21}"/>
    <dgm:cxn modelId="{C663DDAC-9BFF-4313-83B2-26AE46A17F89}" srcId="{23B908D7-7977-4DDE-A89E-38FEE0BCE328}" destId="{B05EFD0F-D6FD-4EF0-86B7-90358EFC7858}" srcOrd="1" destOrd="0" parTransId="{6FE98F6D-E3B1-4513-A602-C5DB8621E0A0}" sibTransId="{14736A96-A0A9-42C6-BDEA-736A89844A3A}"/>
    <dgm:cxn modelId="{5C307BB3-E1C4-4E21-9374-E81BEAF7A00C}" type="presOf" srcId="{AF10E155-A464-4BD6-ADDF-2C5761B6C742}" destId="{E257C8A1-B715-439E-9418-6DAFAF69EB8D}" srcOrd="0" destOrd="0" presId="urn:microsoft.com/office/officeart/2008/layout/LinedList"/>
    <dgm:cxn modelId="{9B717CB3-586E-4CC8-BDAA-9FBDDD4C37EC}" type="presOf" srcId="{D67D2595-A726-47DB-9B68-4FA892FE723C}" destId="{BCCD12E9-A8B5-4036-B641-DD33D516DCF8}" srcOrd="0" destOrd="0" presId="urn:microsoft.com/office/officeart/2008/layout/LinedList"/>
    <dgm:cxn modelId="{909621B7-16E9-450F-82A9-748A2A70629E}" srcId="{7DB28B36-708A-4D67-BA3B-CE8E34BDBFC9}" destId="{9867849D-2FAA-4675-9ECD-87148E23A917}" srcOrd="0" destOrd="0" parTransId="{6AE17224-0952-46B4-8FB4-A9BF2EDF56BC}" sibTransId="{5004A331-D634-45A6-8B2B-2146EF0335C2}"/>
    <dgm:cxn modelId="{2FB54FB7-A1A9-4BDB-A2EC-9761907B9946}" type="presOf" srcId="{13DBB98F-63AC-4B53-BC6A-DD64C05F5060}" destId="{C53723A9-43B5-4386-B35F-9969A50BB637}" srcOrd="0" destOrd="0" presId="urn:microsoft.com/office/officeart/2008/layout/LinedList"/>
    <dgm:cxn modelId="{C27CB2BC-828E-4C83-BDF0-2F1D4B2ABD04}" srcId="{9867849D-2FAA-4675-9ECD-87148E23A917}" destId="{D67D2595-A726-47DB-9B68-4FA892FE723C}" srcOrd="1" destOrd="0" parTransId="{E9D5023D-9D08-4F5D-92D2-D563B664D8E1}" sibTransId="{D8C3CF83-DCF2-4C0C-A6BC-C7E33E65BFA3}"/>
    <dgm:cxn modelId="{9D86F7C8-3AFA-492E-9ACC-F4622FDFB302}" srcId="{F9114D92-3F3C-4AC3-B80D-9B66A8E7BEF5}" destId="{FF2FE9D1-8E1C-4384-8221-A08A5EBE72D2}" srcOrd="0" destOrd="0" parTransId="{FB246C3F-A2AA-44D7-931B-CD3C52873EEC}" sibTransId="{F18E5375-9671-4FF0-A963-501156576B08}"/>
    <dgm:cxn modelId="{C43BA1CA-0804-40CD-BAC3-DC29BF91F3C9}" srcId="{221C3370-9EB5-4CB8-938E-5A801DDBA3AA}" destId="{BF88E346-318F-4E6C-A1C0-876A3CC116C9}" srcOrd="2" destOrd="0" parTransId="{FA850F41-562C-488B-91C1-9ACFDF1D045E}" sibTransId="{17FAC392-C8A1-4720-B1B9-37475D6C2B56}"/>
    <dgm:cxn modelId="{BC6166D3-7E93-4627-8E23-A54CF2142056}" type="presOf" srcId="{F9114D92-3F3C-4AC3-B80D-9B66A8E7BEF5}" destId="{452133EB-1997-4346-9AE8-3077BCAB1DC8}" srcOrd="0" destOrd="0" presId="urn:microsoft.com/office/officeart/2008/layout/LinedList"/>
    <dgm:cxn modelId="{B69835D9-1DF3-4D65-826D-A9BA23B24C0E}" type="presOf" srcId="{3BF235A6-EB5E-4829-B469-249A5456EDE8}" destId="{078719EF-CEF0-469B-A057-8A81571EA7EB}" srcOrd="0" destOrd="0" presId="urn:microsoft.com/office/officeart/2008/layout/LinedList"/>
    <dgm:cxn modelId="{EB5643E0-9C16-414B-A8B4-058F564475F1}" type="presOf" srcId="{B1782716-9BD7-4556-8A13-B5B5E9B70489}" destId="{2609CE85-D6D7-4F1A-AE75-322FFAE03646}" srcOrd="0" destOrd="0" presId="urn:microsoft.com/office/officeart/2008/layout/LinedList"/>
    <dgm:cxn modelId="{DA21D7E2-CB15-4DF6-996F-40605E16B7F9}" type="presOf" srcId="{02406461-BCA6-4A5F-BD4D-9AAB3E027E72}" destId="{AA8904C6-EA9C-4A8B-BDBD-2D1F923D7C3F}" srcOrd="0" destOrd="0" presId="urn:microsoft.com/office/officeart/2008/layout/LinedList"/>
    <dgm:cxn modelId="{6CE066F0-16BF-4B2E-A910-D7F0F009D147}" srcId="{6B655E9E-0DF9-4DE9-A07E-89F508D90D11}" destId="{1662CFF2-D6DF-4900-B7EE-1C0AE9CD4F8E}" srcOrd="0" destOrd="0" parTransId="{409CE345-A10A-45A7-9E44-F778396F9B78}" sibTransId="{FF74A8BB-B5F9-45CE-AB37-D2E67378015F}"/>
    <dgm:cxn modelId="{455867F8-DEA6-4AE1-8D58-71731F410141}" srcId="{9867849D-2FAA-4675-9ECD-87148E23A917}" destId="{6B655E9E-0DF9-4DE9-A07E-89F508D90D11}" srcOrd="0" destOrd="0" parTransId="{88B6E6B1-FC3F-4FD6-849F-CE364E2D095C}" sibTransId="{68D5D502-B21E-4BD4-A4D6-8A30A1FF2874}"/>
    <dgm:cxn modelId="{D35AB7FC-F0A1-4008-93C8-64B0F7A03512}" type="presOf" srcId="{EEF25B0F-BA13-4CF4-AFC6-DA278C36571B}" destId="{A3431500-1D1C-4E11-A74F-7207C95C1A2B}" srcOrd="0" destOrd="0" presId="urn:microsoft.com/office/officeart/2008/layout/LinedList"/>
    <dgm:cxn modelId="{C7340BE3-0B55-422C-A51F-95F06EC92B09}" type="presParOf" srcId="{69931F75-53E5-435B-9F9A-951DE48A258E}" destId="{B4BA457F-9C0D-45E7-A80E-29BB87B1FCD2}" srcOrd="0" destOrd="0" presId="urn:microsoft.com/office/officeart/2008/layout/LinedList"/>
    <dgm:cxn modelId="{451496C1-E402-4D40-8EE7-873BB1CAF02F}" type="presParOf" srcId="{69931F75-53E5-435B-9F9A-951DE48A258E}" destId="{BBD2317F-5BFC-479B-A4C5-F0157246A3A5}" srcOrd="1" destOrd="0" presId="urn:microsoft.com/office/officeart/2008/layout/LinedList"/>
    <dgm:cxn modelId="{77EA682E-1377-48FE-8F23-84E4B07B1E53}" type="presParOf" srcId="{BBD2317F-5BFC-479B-A4C5-F0157246A3A5}" destId="{02A5A930-0F0F-49F0-96DB-0D072DFB94FA}" srcOrd="0" destOrd="0" presId="urn:microsoft.com/office/officeart/2008/layout/LinedList"/>
    <dgm:cxn modelId="{E7DFF1C3-0EED-4F62-ACA7-5D3527B65C3B}" type="presParOf" srcId="{BBD2317F-5BFC-479B-A4C5-F0157246A3A5}" destId="{1A201B25-D54E-4391-8EB6-B4F53C64914E}" srcOrd="1" destOrd="0" presId="urn:microsoft.com/office/officeart/2008/layout/LinedList"/>
    <dgm:cxn modelId="{732E7F07-19B3-4DC0-8B3C-70B71AD63C3A}" type="presParOf" srcId="{1A201B25-D54E-4391-8EB6-B4F53C64914E}" destId="{CD96609E-7554-4CE3-B98D-B4F3CCCFF27D}" srcOrd="0" destOrd="0" presId="urn:microsoft.com/office/officeart/2008/layout/LinedList"/>
    <dgm:cxn modelId="{86A344CC-873F-423E-9B56-ED80F5506E58}" type="presParOf" srcId="{1A201B25-D54E-4391-8EB6-B4F53C64914E}" destId="{7006A645-B551-48EA-9334-4A15AB6D3ABD}" srcOrd="1" destOrd="0" presId="urn:microsoft.com/office/officeart/2008/layout/LinedList"/>
    <dgm:cxn modelId="{CB05CB6E-BB07-497C-9443-40FD7E73D372}" type="presParOf" srcId="{7006A645-B551-48EA-9334-4A15AB6D3ABD}" destId="{CC633281-B55F-48FF-8DED-82902A0E73C8}" srcOrd="0" destOrd="0" presId="urn:microsoft.com/office/officeart/2008/layout/LinedList"/>
    <dgm:cxn modelId="{AAAE15EB-E914-4357-AFDA-EB210B755747}" type="presParOf" srcId="{7006A645-B551-48EA-9334-4A15AB6D3ABD}" destId="{6A8B7CFA-0B7D-4829-9E8C-2DE76F3F38D6}" srcOrd="1" destOrd="0" presId="urn:microsoft.com/office/officeart/2008/layout/LinedList"/>
    <dgm:cxn modelId="{74770BC8-A063-48CB-8483-F2AA6323C478}" type="presParOf" srcId="{7006A645-B551-48EA-9334-4A15AB6D3ABD}" destId="{E0EC00CD-238B-40E4-83CC-78D9CC551585}" srcOrd="2" destOrd="0" presId="urn:microsoft.com/office/officeart/2008/layout/LinedList"/>
    <dgm:cxn modelId="{ACEA1185-03E9-48E4-8C68-80FFA7A2FFAC}" type="presParOf" srcId="{E0EC00CD-238B-40E4-83CC-78D9CC551585}" destId="{77ADBF3E-64BA-413D-AC99-603903CD2025}" srcOrd="0" destOrd="0" presId="urn:microsoft.com/office/officeart/2008/layout/LinedList"/>
    <dgm:cxn modelId="{79D68177-8226-44E5-BB9F-CEE6253A6A36}" type="presParOf" srcId="{77ADBF3E-64BA-413D-AC99-603903CD2025}" destId="{89F2F437-CD14-4EDD-BC87-6FF0B88AC488}" srcOrd="0" destOrd="0" presId="urn:microsoft.com/office/officeart/2008/layout/LinedList"/>
    <dgm:cxn modelId="{A2172624-2C64-4E4D-9F4B-90E4EAA1714C}" type="presParOf" srcId="{77ADBF3E-64BA-413D-AC99-603903CD2025}" destId="{6C1E4012-6C54-4986-B9DA-9526FC04D9F0}" srcOrd="1" destOrd="0" presId="urn:microsoft.com/office/officeart/2008/layout/LinedList"/>
    <dgm:cxn modelId="{017F14B4-BDCC-44B7-A0D4-1488C6D3483C}" type="presParOf" srcId="{77ADBF3E-64BA-413D-AC99-603903CD2025}" destId="{02ECA8CF-22BD-4910-9827-F249CEBA01FF}" srcOrd="2" destOrd="0" presId="urn:microsoft.com/office/officeart/2008/layout/LinedList"/>
    <dgm:cxn modelId="{B68E7427-D22A-4FFE-A78D-757FD3C43EDC}" type="presParOf" srcId="{1A201B25-D54E-4391-8EB6-B4F53C64914E}" destId="{E1524CEF-C125-4BCB-A1E2-FCFD0B3E887F}" srcOrd="2" destOrd="0" presId="urn:microsoft.com/office/officeart/2008/layout/LinedList"/>
    <dgm:cxn modelId="{E21B1FA5-1272-4358-89A4-AA546673932D}" type="presParOf" srcId="{1A201B25-D54E-4391-8EB6-B4F53C64914E}" destId="{1C6FC847-142C-4058-B715-FE2FD2B5D13B}" srcOrd="3" destOrd="0" presId="urn:microsoft.com/office/officeart/2008/layout/LinedList"/>
    <dgm:cxn modelId="{1E25D149-0977-4166-AF97-FA1DEE474692}" type="presParOf" srcId="{1A201B25-D54E-4391-8EB6-B4F53C64914E}" destId="{037F5191-E344-4608-80CB-E148934EB034}" srcOrd="4" destOrd="0" presId="urn:microsoft.com/office/officeart/2008/layout/LinedList"/>
    <dgm:cxn modelId="{BDDE2FCD-B3D8-4799-B467-C1B91C0AE870}" type="presParOf" srcId="{037F5191-E344-4608-80CB-E148934EB034}" destId="{85C6F8EB-7D5F-43B2-A787-59FD9B94C374}" srcOrd="0" destOrd="0" presId="urn:microsoft.com/office/officeart/2008/layout/LinedList"/>
    <dgm:cxn modelId="{A9B41398-3436-4B02-A0B4-7AE1916EE8A3}" type="presParOf" srcId="{037F5191-E344-4608-80CB-E148934EB034}" destId="{BCCD12E9-A8B5-4036-B641-DD33D516DCF8}" srcOrd="1" destOrd="0" presId="urn:microsoft.com/office/officeart/2008/layout/LinedList"/>
    <dgm:cxn modelId="{4300FE6C-919A-4B5E-9A20-0896249E2C4B}" type="presParOf" srcId="{037F5191-E344-4608-80CB-E148934EB034}" destId="{DE474F78-6A0A-40C3-B922-57AD760E832C}" srcOrd="2" destOrd="0" presId="urn:microsoft.com/office/officeart/2008/layout/LinedList"/>
    <dgm:cxn modelId="{BCBC1C29-CD85-49BF-8EE0-FBDE91E7986B}" type="presParOf" srcId="{DE474F78-6A0A-40C3-B922-57AD760E832C}" destId="{6DB2652A-7CE1-43C4-82E1-B12E317D0FF4}" srcOrd="0" destOrd="0" presId="urn:microsoft.com/office/officeart/2008/layout/LinedList"/>
    <dgm:cxn modelId="{97599F00-C276-4274-8A47-7780E26A8945}" type="presParOf" srcId="{6DB2652A-7CE1-43C4-82E1-B12E317D0FF4}" destId="{C49D1F0C-1E0C-43DB-AF82-91E395E0A6DC}" srcOrd="0" destOrd="0" presId="urn:microsoft.com/office/officeart/2008/layout/LinedList"/>
    <dgm:cxn modelId="{CB30DB17-2CA4-45DB-8D04-5F19DB032426}" type="presParOf" srcId="{6DB2652A-7CE1-43C4-82E1-B12E317D0FF4}" destId="{A3431500-1D1C-4E11-A74F-7207C95C1A2B}" srcOrd="1" destOrd="0" presId="urn:microsoft.com/office/officeart/2008/layout/LinedList"/>
    <dgm:cxn modelId="{A553AE05-DE50-4C4B-B4BF-41D58DA9A6BA}" type="presParOf" srcId="{6DB2652A-7CE1-43C4-82E1-B12E317D0FF4}" destId="{9B3FDA54-9BBB-44F4-B078-8B00F47D073B}" srcOrd="2" destOrd="0" presId="urn:microsoft.com/office/officeart/2008/layout/LinedList"/>
    <dgm:cxn modelId="{169AB110-1087-455A-BF32-B844A144E993}" type="presParOf" srcId="{1A201B25-D54E-4391-8EB6-B4F53C64914E}" destId="{19C387C1-3096-4F59-B6E4-86E28981ECAB}" srcOrd="5" destOrd="0" presId="urn:microsoft.com/office/officeart/2008/layout/LinedList"/>
    <dgm:cxn modelId="{E8A8B1FF-D831-419D-8B6B-818659037280}" type="presParOf" srcId="{1A201B25-D54E-4391-8EB6-B4F53C64914E}" destId="{45466964-DF58-4C6F-9584-2FA5A15664AB}" srcOrd="6" destOrd="0" presId="urn:microsoft.com/office/officeart/2008/layout/LinedList"/>
    <dgm:cxn modelId="{16691508-38CA-4C4B-AE1A-22822D779FA0}" type="presParOf" srcId="{1A201B25-D54E-4391-8EB6-B4F53C64914E}" destId="{1B8BF517-9AEE-4B62-8D7D-6A669BB46F02}" srcOrd="7" destOrd="0" presId="urn:microsoft.com/office/officeart/2008/layout/LinedList"/>
    <dgm:cxn modelId="{9F705FAC-A3A3-4834-A433-8E0FF2DE9957}" type="presParOf" srcId="{1B8BF517-9AEE-4B62-8D7D-6A669BB46F02}" destId="{717F8EA5-4F42-4F45-98FF-68AB555BCE9E}" srcOrd="0" destOrd="0" presId="urn:microsoft.com/office/officeart/2008/layout/LinedList"/>
    <dgm:cxn modelId="{0F2A0A75-69AF-40B3-AF93-3B587BAE5352}" type="presParOf" srcId="{1B8BF517-9AEE-4B62-8D7D-6A669BB46F02}" destId="{C53723A9-43B5-4386-B35F-9969A50BB637}" srcOrd="1" destOrd="0" presId="urn:microsoft.com/office/officeart/2008/layout/LinedList"/>
    <dgm:cxn modelId="{52422F24-AFDF-477F-B141-D43A27A15E27}" type="presParOf" srcId="{1B8BF517-9AEE-4B62-8D7D-6A669BB46F02}" destId="{6D1723E4-2E6D-4022-B178-69A761DE7D97}" srcOrd="2" destOrd="0" presId="urn:microsoft.com/office/officeart/2008/layout/LinedList"/>
    <dgm:cxn modelId="{7886FF4A-0262-4F0B-BA8F-3E05BCBA4056}" type="presParOf" srcId="{6D1723E4-2E6D-4022-B178-69A761DE7D97}" destId="{2FBBBED4-8B54-45E5-842F-6ED0FEF21740}" srcOrd="0" destOrd="0" presId="urn:microsoft.com/office/officeart/2008/layout/LinedList"/>
    <dgm:cxn modelId="{9BD9292A-D622-4225-A879-387FFE3ADF29}" type="presParOf" srcId="{2FBBBED4-8B54-45E5-842F-6ED0FEF21740}" destId="{BF3F65E9-0C52-4E7A-8231-F5097D26DA59}" srcOrd="0" destOrd="0" presId="urn:microsoft.com/office/officeart/2008/layout/LinedList"/>
    <dgm:cxn modelId="{F95F7C47-5D4C-4DF6-A597-8338E2840B36}" type="presParOf" srcId="{2FBBBED4-8B54-45E5-842F-6ED0FEF21740}" destId="{CE2A77F6-995C-4085-869A-AB9207443D3E}" srcOrd="1" destOrd="0" presId="urn:microsoft.com/office/officeart/2008/layout/LinedList"/>
    <dgm:cxn modelId="{E4C86F31-7978-4892-97EC-ACEFBC24C18F}" type="presParOf" srcId="{2FBBBED4-8B54-45E5-842F-6ED0FEF21740}" destId="{99C183DA-CD9A-4943-A599-E07FAB9D320F}" srcOrd="2" destOrd="0" presId="urn:microsoft.com/office/officeart/2008/layout/LinedList"/>
    <dgm:cxn modelId="{9AA3E03F-39D7-4569-8B39-30D330648AD5}" type="presParOf" srcId="{1A201B25-D54E-4391-8EB6-B4F53C64914E}" destId="{A13B8939-DEE1-4340-9D85-84193A95D784}" srcOrd="8" destOrd="0" presId="urn:microsoft.com/office/officeart/2008/layout/LinedList"/>
    <dgm:cxn modelId="{48FBFB58-92BE-4DEE-B3F6-70D1B4B2EC68}" type="presParOf" srcId="{1A201B25-D54E-4391-8EB6-B4F53C64914E}" destId="{DD563868-C688-496A-BF91-4A2336155857}" srcOrd="9" destOrd="0" presId="urn:microsoft.com/office/officeart/2008/layout/LinedList"/>
    <dgm:cxn modelId="{274505AF-895C-4B19-BCDD-DFD8D570C894}" type="presParOf" srcId="{69931F75-53E5-435B-9F9A-951DE48A258E}" destId="{0B52E61A-12A5-49E0-AC68-42220E1B1848}" srcOrd="2" destOrd="0" presId="urn:microsoft.com/office/officeart/2008/layout/LinedList"/>
    <dgm:cxn modelId="{47C49FF8-A44D-4279-BECE-6632ADCDF0DC}" type="presParOf" srcId="{69931F75-53E5-435B-9F9A-951DE48A258E}" destId="{90D6BC7D-0213-487D-888C-D52D4B48BAB5}" srcOrd="3" destOrd="0" presId="urn:microsoft.com/office/officeart/2008/layout/LinedList"/>
    <dgm:cxn modelId="{7C93542B-F7D1-4588-94FE-C91D332F1D3A}" type="presParOf" srcId="{90D6BC7D-0213-487D-888C-D52D4B48BAB5}" destId="{061D130A-EF26-49ED-AE0A-C58D64718F79}" srcOrd="0" destOrd="0" presId="urn:microsoft.com/office/officeart/2008/layout/LinedList"/>
    <dgm:cxn modelId="{2724D9FC-6B03-41C1-9A19-51B29CF65E14}" type="presParOf" srcId="{90D6BC7D-0213-487D-888C-D52D4B48BAB5}" destId="{C87A06C6-1509-4659-83C6-498C0DE45B1F}" srcOrd="1" destOrd="0" presId="urn:microsoft.com/office/officeart/2008/layout/LinedList"/>
    <dgm:cxn modelId="{C38D01CE-C181-491E-B4AF-978390F596FA}" type="presParOf" srcId="{C87A06C6-1509-4659-83C6-498C0DE45B1F}" destId="{CB2D8CEF-C7D2-4E17-9CA1-1DEEFD463BE5}" srcOrd="0" destOrd="0" presId="urn:microsoft.com/office/officeart/2008/layout/LinedList"/>
    <dgm:cxn modelId="{B618CBC0-DC0E-4810-9E22-9090586E521C}" type="presParOf" srcId="{C87A06C6-1509-4659-83C6-498C0DE45B1F}" destId="{98A7B47F-1368-44D5-BAFA-8CE95DD12C08}" srcOrd="1" destOrd="0" presId="urn:microsoft.com/office/officeart/2008/layout/LinedList"/>
    <dgm:cxn modelId="{71B84192-AF15-4187-B127-AB1E8FFC7AC8}" type="presParOf" srcId="{98A7B47F-1368-44D5-BAFA-8CE95DD12C08}" destId="{7BCF342E-DCD5-455E-850D-26EC5035BF2E}" srcOrd="0" destOrd="0" presId="urn:microsoft.com/office/officeart/2008/layout/LinedList"/>
    <dgm:cxn modelId="{077F705F-FDE7-488B-889C-D29EC949064C}" type="presParOf" srcId="{98A7B47F-1368-44D5-BAFA-8CE95DD12C08}" destId="{078719EF-CEF0-469B-A057-8A81571EA7EB}" srcOrd="1" destOrd="0" presId="urn:microsoft.com/office/officeart/2008/layout/LinedList"/>
    <dgm:cxn modelId="{C99F274C-27B5-4E37-A307-7C3CA5D6164A}" type="presParOf" srcId="{98A7B47F-1368-44D5-BAFA-8CE95DD12C08}" destId="{D03BA943-AF70-49F3-AA53-B6A893FF710B}" srcOrd="2" destOrd="0" presId="urn:microsoft.com/office/officeart/2008/layout/LinedList"/>
    <dgm:cxn modelId="{C94D5083-85F6-4673-A9EA-9476AE3C70B6}" type="presParOf" srcId="{D03BA943-AF70-49F3-AA53-B6A893FF710B}" destId="{790C66F0-12A9-4802-89A9-3BD4ACF82F13}" srcOrd="0" destOrd="0" presId="urn:microsoft.com/office/officeart/2008/layout/LinedList"/>
    <dgm:cxn modelId="{173104D3-3297-4F8A-9B2D-DCABD0C14482}" type="presParOf" srcId="{790C66F0-12A9-4802-89A9-3BD4ACF82F13}" destId="{B2692759-393E-4DA4-B8D7-3ECBBB983D47}" srcOrd="0" destOrd="0" presId="urn:microsoft.com/office/officeart/2008/layout/LinedList"/>
    <dgm:cxn modelId="{EC147D7B-7042-4C77-B116-0FBEE2CBEB1C}" type="presParOf" srcId="{790C66F0-12A9-4802-89A9-3BD4ACF82F13}" destId="{D878601B-7957-46E6-9784-8844EA3BA172}" srcOrd="1" destOrd="0" presId="urn:microsoft.com/office/officeart/2008/layout/LinedList"/>
    <dgm:cxn modelId="{7E76EEBC-402A-412A-B64A-9A169CFF6E49}" type="presParOf" srcId="{790C66F0-12A9-4802-89A9-3BD4ACF82F13}" destId="{4A439796-A07B-4245-BD59-E1E716F2A147}" srcOrd="2" destOrd="0" presId="urn:microsoft.com/office/officeart/2008/layout/LinedList"/>
    <dgm:cxn modelId="{1358FC7E-FDAA-4629-A37D-07BFD289EE11}" type="presParOf" srcId="{C87A06C6-1509-4659-83C6-498C0DE45B1F}" destId="{D436E85F-1377-499C-9132-61E323B96152}" srcOrd="2" destOrd="0" presId="urn:microsoft.com/office/officeart/2008/layout/LinedList"/>
    <dgm:cxn modelId="{E3013874-2E6F-477D-AEA4-E283D1955655}" type="presParOf" srcId="{C87A06C6-1509-4659-83C6-498C0DE45B1F}" destId="{81A85D7B-41FD-4EC2-80CD-6C5E2AAD8B86}" srcOrd="3" destOrd="0" presId="urn:microsoft.com/office/officeart/2008/layout/LinedList"/>
    <dgm:cxn modelId="{C2B05E0B-C7DC-4E8A-ABA8-18A2A634A754}" type="presParOf" srcId="{C87A06C6-1509-4659-83C6-498C0DE45B1F}" destId="{CF0D53D7-55BC-4ED7-B3DD-1B6E70200F0E}" srcOrd="4" destOrd="0" presId="urn:microsoft.com/office/officeart/2008/layout/LinedList"/>
    <dgm:cxn modelId="{0A951E4F-FB4A-4D58-9602-C61E17642A83}" type="presParOf" srcId="{CF0D53D7-55BC-4ED7-B3DD-1B6E70200F0E}" destId="{A0375D4C-6B56-4C35-8CEF-79A250F9193F}" srcOrd="0" destOrd="0" presId="urn:microsoft.com/office/officeart/2008/layout/LinedList"/>
    <dgm:cxn modelId="{D73D8171-0F61-4E49-B406-378F842DE5E9}" type="presParOf" srcId="{CF0D53D7-55BC-4ED7-B3DD-1B6E70200F0E}" destId="{28E363EB-D984-436D-B9A1-8B8216A36606}" srcOrd="1" destOrd="0" presId="urn:microsoft.com/office/officeart/2008/layout/LinedList"/>
    <dgm:cxn modelId="{1F80CAB5-5694-437B-BECF-C3A8156DD01A}" type="presParOf" srcId="{CF0D53D7-55BC-4ED7-B3DD-1B6E70200F0E}" destId="{974CCF13-9F05-4AD7-8BFD-00E554FFEBF9}" srcOrd="2" destOrd="0" presId="urn:microsoft.com/office/officeart/2008/layout/LinedList"/>
    <dgm:cxn modelId="{26996BD0-ACCD-4B88-96EF-77E7A1ABAF8C}" type="presParOf" srcId="{974CCF13-9F05-4AD7-8BFD-00E554FFEBF9}" destId="{3A9BAB8E-9E59-4BFC-AC66-2E61854E2A54}" srcOrd="0" destOrd="0" presId="urn:microsoft.com/office/officeart/2008/layout/LinedList"/>
    <dgm:cxn modelId="{E0989076-8D1C-42DF-802B-FB2011500F1E}" type="presParOf" srcId="{3A9BAB8E-9E59-4BFC-AC66-2E61854E2A54}" destId="{10EAB7D2-0B28-4844-B99F-26D1CA7AC33D}" srcOrd="0" destOrd="0" presId="urn:microsoft.com/office/officeart/2008/layout/LinedList"/>
    <dgm:cxn modelId="{0A50E7EB-509A-4686-8015-7E9A023C3725}" type="presParOf" srcId="{3A9BAB8E-9E59-4BFC-AC66-2E61854E2A54}" destId="{AA8904C6-EA9C-4A8B-BDBD-2D1F923D7C3F}" srcOrd="1" destOrd="0" presId="urn:microsoft.com/office/officeart/2008/layout/LinedList"/>
    <dgm:cxn modelId="{6F2B94D7-CEFC-43FD-B629-47349AE15EC7}" type="presParOf" srcId="{3A9BAB8E-9E59-4BFC-AC66-2E61854E2A54}" destId="{B83BA11D-E4E1-42DC-BF63-C6307B5FEEA0}" srcOrd="2" destOrd="0" presId="urn:microsoft.com/office/officeart/2008/layout/LinedList"/>
    <dgm:cxn modelId="{2A30191F-79E7-4749-B6A2-19A276B93297}" type="presParOf" srcId="{C87A06C6-1509-4659-83C6-498C0DE45B1F}" destId="{8E068A91-371E-4FFB-BCE9-EB038DD5CCD6}" srcOrd="5" destOrd="0" presId="urn:microsoft.com/office/officeart/2008/layout/LinedList"/>
    <dgm:cxn modelId="{DE6B80B0-E92E-4248-BFFE-496CC755C95A}" type="presParOf" srcId="{C87A06C6-1509-4659-83C6-498C0DE45B1F}" destId="{BCA13CE2-75B2-48F6-B562-45E56BD1AC7C}" srcOrd="6" destOrd="0" presId="urn:microsoft.com/office/officeart/2008/layout/LinedList"/>
    <dgm:cxn modelId="{F8BAC034-D952-494A-A474-3B8B5874BB9B}" type="presParOf" srcId="{C87A06C6-1509-4659-83C6-498C0DE45B1F}" destId="{EC6EFA1E-B9E4-4061-BE10-5B84A9D211A9}" srcOrd="7" destOrd="0" presId="urn:microsoft.com/office/officeart/2008/layout/LinedList"/>
    <dgm:cxn modelId="{098B4CC6-AC08-4F5E-B4E7-155F53E67364}" type="presParOf" srcId="{EC6EFA1E-B9E4-4061-BE10-5B84A9D211A9}" destId="{47C065AE-3134-425D-88F5-2DCF6F1B6645}" srcOrd="0" destOrd="0" presId="urn:microsoft.com/office/officeart/2008/layout/LinedList"/>
    <dgm:cxn modelId="{7460D300-9FF2-4E30-AD19-134A8E7D8312}" type="presParOf" srcId="{EC6EFA1E-B9E4-4061-BE10-5B84A9D211A9}" destId="{E257C8A1-B715-439E-9418-6DAFAF69EB8D}" srcOrd="1" destOrd="0" presId="urn:microsoft.com/office/officeart/2008/layout/LinedList"/>
    <dgm:cxn modelId="{994EF1CF-688E-49C4-8EF3-4FE06721741E}" type="presParOf" srcId="{EC6EFA1E-B9E4-4061-BE10-5B84A9D211A9}" destId="{CA756F31-BBB1-4C1D-A3C7-63DEF47ECD78}" srcOrd="2" destOrd="0" presId="urn:microsoft.com/office/officeart/2008/layout/LinedList"/>
    <dgm:cxn modelId="{FFA06B3B-3B78-4A0B-9621-2CD4056FABB7}" type="presParOf" srcId="{CA756F31-BBB1-4C1D-A3C7-63DEF47ECD78}" destId="{866A4111-A3DC-49CD-9C0E-051F707F8873}" srcOrd="0" destOrd="0" presId="urn:microsoft.com/office/officeart/2008/layout/LinedList"/>
    <dgm:cxn modelId="{2A16FA9D-93BC-4DBE-9D8C-1D872AD48FAF}" type="presParOf" srcId="{866A4111-A3DC-49CD-9C0E-051F707F8873}" destId="{AB509A04-EA56-46D4-B7B0-A9E0251108DA}" srcOrd="0" destOrd="0" presId="urn:microsoft.com/office/officeart/2008/layout/LinedList"/>
    <dgm:cxn modelId="{75F8AA6A-A64B-476A-AD3D-E95F6E1EB5A5}" type="presParOf" srcId="{866A4111-A3DC-49CD-9C0E-051F707F8873}" destId="{E00D1146-74B8-4CC6-BDCC-622AE8294B53}" srcOrd="1" destOrd="0" presId="urn:microsoft.com/office/officeart/2008/layout/LinedList"/>
    <dgm:cxn modelId="{E6F58CFD-77AE-46E0-AB31-A99553D7C0A4}" type="presParOf" srcId="{866A4111-A3DC-49CD-9C0E-051F707F8873}" destId="{F7B7A2A9-14B4-44B6-A437-FF71D9C9252B}" srcOrd="2" destOrd="0" presId="urn:microsoft.com/office/officeart/2008/layout/LinedList"/>
    <dgm:cxn modelId="{E0D48ADD-DD57-4027-9F84-8B53BCEA23D0}" type="presParOf" srcId="{C87A06C6-1509-4659-83C6-498C0DE45B1F}" destId="{3BC61698-BF72-4DB1-80F5-92F21F22CB94}" srcOrd="8" destOrd="0" presId="urn:microsoft.com/office/officeart/2008/layout/LinedList"/>
    <dgm:cxn modelId="{4BAB176C-092F-408D-939C-5F985FF6670F}" type="presParOf" srcId="{C87A06C6-1509-4659-83C6-498C0DE45B1F}" destId="{86F83350-B381-44B7-8321-8C93EE9C578E}" srcOrd="9" destOrd="0" presId="urn:microsoft.com/office/officeart/2008/layout/LinedList"/>
    <dgm:cxn modelId="{E6765B1F-2903-4F92-BBC2-85F6397DD13C}" type="presParOf" srcId="{69931F75-53E5-435B-9F9A-951DE48A258E}" destId="{61A8295E-4614-46AF-BBFA-B53101E1E829}" srcOrd="4" destOrd="0" presId="urn:microsoft.com/office/officeart/2008/layout/LinedList"/>
    <dgm:cxn modelId="{2D59FA0E-DBC1-40F9-99D0-55E67C25D6CF}" type="presParOf" srcId="{69931F75-53E5-435B-9F9A-951DE48A258E}" destId="{D032ED73-E31A-46B9-B252-116AA4B6456F}" srcOrd="5" destOrd="0" presId="urn:microsoft.com/office/officeart/2008/layout/LinedList"/>
    <dgm:cxn modelId="{9D247EE4-E391-4A4C-A2C0-F5613C9D00CB}" type="presParOf" srcId="{D032ED73-E31A-46B9-B252-116AA4B6456F}" destId="{E4085E40-0960-4561-840C-1599B0F15832}" srcOrd="0" destOrd="0" presId="urn:microsoft.com/office/officeart/2008/layout/LinedList"/>
    <dgm:cxn modelId="{42EDCEFC-B8D0-47D6-9647-F876B4627395}" type="presParOf" srcId="{D032ED73-E31A-46B9-B252-116AA4B6456F}" destId="{D89524DB-1E44-4BA6-B5D0-06AD5407865B}" srcOrd="1" destOrd="0" presId="urn:microsoft.com/office/officeart/2008/layout/LinedList"/>
    <dgm:cxn modelId="{13BA6FB7-8C40-40ED-82E5-1B9765EE0480}" type="presParOf" srcId="{D89524DB-1E44-4BA6-B5D0-06AD5407865B}" destId="{99C81932-B3BE-42CC-8471-F1408D2641AA}" srcOrd="0" destOrd="0" presId="urn:microsoft.com/office/officeart/2008/layout/LinedList"/>
    <dgm:cxn modelId="{A41C8CA6-8135-4318-ABEE-195E500D42B5}" type="presParOf" srcId="{D89524DB-1E44-4BA6-B5D0-06AD5407865B}" destId="{8132CA0A-B51E-4B6D-852A-F009CF5B6F50}" srcOrd="1" destOrd="0" presId="urn:microsoft.com/office/officeart/2008/layout/LinedList"/>
    <dgm:cxn modelId="{69AF1C6D-5BB2-4705-834F-FBA75CF413DA}" type="presParOf" srcId="{8132CA0A-B51E-4B6D-852A-F009CF5B6F50}" destId="{CB6CE2F0-46C3-461A-A904-0DC9E700A793}" srcOrd="0" destOrd="0" presId="urn:microsoft.com/office/officeart/2008/layout/LinedList"/>
    <dgm:cxn modelId="{86C4C844-A8F2-4C9E-80DD-ED41EFCAB7BA}" type="presParOf" srcId="{8132CA0A-B51E-4B6D-852A-F009CF5B6F50}" destId="{2609CE85-D6D7-4F1A-AE75-322FFAE03646}" srcOrd="1" destOrd="0" presId="urn:microsoft.com/office/officeart/2008/layout/LinedList"/>
    <dgm:cxn modelId="{6B232049-61BF-4C82-A63E-EF71931BC888}" type="presParOf" srcId="{8132CA0A-B51E-4B6D-852A-F009CF5B6F50}" destId="{68317208-B0C3-48F1-AEB9-96B9B891D558}" srcOrd="2" destOrd="0" presId="urn:microsoft.com/office/officeart/2008/layout/LinedList"/>
    <dgm:cxn modelId="{6EC63E8C-2E85-41C6-9812-2800F20F7E20}" type="presParOf" srcId="{68317208-B0C3-48F1-AEB9-96B9B891D558}" destId="{73F78397-3E44-44FE-8D16-2C46D4AA0BC9}" srcOrd="0" destOrd="0" presId="urn:microsoft.com/office/officeart/2008/layout/LinedList"/>
    <dgm:cxn modelId="{C281B1F2-7955-4F96-99AA-B4257A805D5A}" type="presParOf" srcId="{73F78397-3E44-44FE-8D16-2C46D4AA0BC9}" destId="{D94C3510-5FFA-4A8B-B612-8BC2109457BD}" srcOrd="0" destOrd="0" presId="urn:microsoft.com/office/officeart/2008/layout/LinedList"/>
    <dgm:cxn modelId="{0A72A165-36AF-4B65-A156-8E6E033E496E}" type="presParOf" srcId="{73F78397-3E44-44FE-8D16-2C46D4AA0BC9}" destId="{43F3A458-1774-44DA-A13A-CEF7E24224A0}" srcOrd="1" destOrd="0" presId="urn:microsoft.com/office/officeart/2008/layout/LinedList"/>
    <dgm:cxn modelId="{CD25FB18-C77E-4205-9070-A2AC979F3867}" type="presParOf" srcId="{73F78397-3E44-44FE-8D16-2C46D4AA0BC9}" destId="{E5E840D6-060E-4E2C-B245-33259E1F280F}" srcOrd="2" destOrd="0" presId="urn:microsoft.com/office/officeart/2008/layout/LinedList"/>
    <dgm:cxn modelId="{E4E4CAB9-F959-4EF2-8A96-750A1C1AA4CE}" type="presParOf" srcId="{D89524DB-1E44-4BA6-B5D0-06AD5407865B}" destId="{0855185B-FD41-4122-911A-04A9066E8007}" srcOrd="2" destOrd="0" presId="urn:microsoft.com/office/officeart/2008/layout/LinedList"/>
    <dgm:cxn modelId="{685413AA-BFA2-49F9-9379-46AF32FF7D33}" type="presParOf" srcId="{D89524DB-1E44-4BA6-B5D0-06AD5407865B}" destId="{B461E1F8-024A-441C-98C2-8A8AF182A3C7}" srcOrd="3" destOrd="0" presId="urn:microsoft.com/office/officeart/2008/layout/LinedList"/>
    <dgm:cxn modelId="{9D695DD9-2EDD-4171-B0DA-FFB40F7CAEBF}" type="presParOf" srcId="{D89524DB-1E44-4BA6-B5D0-06AD5407865B}" destId="{70ADE863-9DC7-43FC-AEEA-6021A7B4BC30}" srcOrd="4" destOrd="0" presId="urn:microsoft.com/office/officeart/2008/layout/LinedList"/>
    <dgm:cxn modelId="{0C136853-3244-4868-857A-0CCC2AE360F2}" type="presParOf" srcId="{70ADE863-9DC7-43FC-AEEA-6021A7B4BC30}" destId="{2A4D21C6-FE37-46CA-857F-BF42913C6276}" srcOrd="0" destOrd="0" presId="urn:microsoft.com/office/officeart/2008/layout/LinedList"/>
    <dgm:cxn modelId="{D14E6987-F619-4D16-87F7-CDEEA4E70C13}" type="presParOf" srcId="{70ADE863-9DC7-43FC-AEEA-6021A7B4BC30}" destId="{452133EB-1997-4346-9AE8-3077BCAB1DC8}" srcOrd="1" destOrd="0" presId="urn:microsoft.com/office/officeart/2008/layout/LinedList"/>
    <dgm:cxn modelId="{80216CDB-C19E-4855-8EA3-D8348A58E36E}" type="presParOf" srcId="{70ADE863-9DC7-43FC-AEEA-6021A7B4BC30}" destId="{F854E32F-3A76-40DA-86C1-F1B11873F63C}" srcOrd="2" destOrd="0" presId="urn:microsoft.com/office/officeart/2008/layout/LinedList"/>
    <dgm:cxn modelId="{E5E3821F-63CA-4BEF-A546-0EDF20FD542C}" type="presParOf" srcId="{F854E32F-3A76-40DA-86C1-F1B11873F63C}" destId="{9F00A71B-5FA2-4250-8FC7-921BCD4E5760}" srcOrd="0" destOrd="0" presId="urn:microsoft.com/office/officeart/2008/layout/LinedList"/>
    <dgm:cxn modelId="{ECD1CD43-5012-42E5-A8D7-E8FEB36B4D97}" type="presParOf" srcId="{9F00A71B-5FA2-4250-8FC7-921BCD4E5760}" destId="{7F888902-EBF0-485C-9D95-186902A2D747}" srcOrd="0" destOrd="0" presId="urn:microsoft.com/office/officeart/2008/layout/LinedList"/>
    <dgm:cxn modelId="{9930916F-73DF-4303-8314-AC6C61F731BF}" type="presParOf" srcId="{9F00A71B-5FA2-4250-8FC7-921BCD4E5760}" destId="{F860E51B-DCBC-4117-BCA9-F3515CFDA08D}" srcOrd="1" destOrd="0" presId="urn:microsoft.com/office/officeart/2008/layout/LinedList"/>
    <dgm:cxn modelId="{132CD6A1-9085-4208-AA76-49B1C6404CC1}" type="presParOf" srcId="{9F00A71B-5FA2-4250-8FC7-921BCD4E5760}" destId="{7A347EDC-6028-4B58-969E-B6108AFE6118}" srcOrd="2" destOrd="0" presId="urn:microsoft.com/office/officeart/2008/layout/LinedList"/>
    <dgm:cxn modelId="{98FEB041-BB71-432F-8A41-CE322B268100}" type="presParOf" srcId="{D89524DB-1E44-4BA6-B5D0-06AD5407865B}" destId="{F622E9CC-82FD-496E-901F-957061840D69}" srcOrd="5" destOrd="0" presId="urn:microsoft.com/office/officeart/2008/layout/LinedList"/>
    <dgm:cxn modelId="{7E1DF46D-71A1-4E6F-B8CF-379E7600DB19}" type="presParOf" srcId="{D89524DB-1E44-4BA6-B5D0-06AD5407865B}" destId="{69A28605-BB45-4F1A-BC8E-0246E06B5E2D}" srcOrd="6" destOrd="0" presId="urn:microsoft.com/office/officeart/2008/layout/LinedList"/>
    <dgm:cxn modelId="{05AF77EF-0589-46C7-87AE-8C6BBBF65797}" type="presParOf" srcId="{D89524DB-1E44-4BA6-B5D0-06AD5407865B}" destId="{4E5A24C9-13EE-41B6-9307-667885C6A642}" srcOrd="7" destOrd="0" presId="urn:microsoft.com/office/officeart/2008/layout/LinedList"/>
    <dgm:cxn modelId="{49DAC5D1-9858-4DA2-82C9-B0E87998D135}" type="presParOf" srcId="{4E5A24C9-13EE-41B6-9307-667885C6A642}" destId="{0EEB8C5F-81F5-4CF9-9649-5DF8513389F1}" srcOrd="0" destOrd="0" presId="urn:microsoft.com/office/officeart/2008/layout/LinedList"/>
    <dgm:cxn modelId="{8AC56063-0F81-4ED0-848E-1F651D402597}" type="presParOf" srcId="{4E5A24C9-13EE-41B6-9307-667885C6A642}" destId="{47DB1187-7BEE-4081-B6BC-8AA30A3DF25B}" srcOrd="1" destOrd="0" presId="urn:microsoft.com/office/officeart/2008/layout/LinedList"/>
    <dgm:cxn modelId="{1EB3DCC1-2214-4145-ABDD-9F09016AEF3D}" type="presParOf" srcId="{4E5A24C9-13EE-41B6-9307-667885C6A642}" destId="{960D9E38-4FD9-4149-BC16-379641A6A4DA}" srcOrd="2" destOrd="0" presId="urn:microsoft.com/office/officeart/2008/layout/LinedList"/>
    <dgm:cxn modelId="{CD5AA9B7-1245-440C-92BF-BDC96D6D3D04}" type="presParOf" srcId="{960D9E38-4FD9-4149-BC16-379641A6A4DA}" destId="{FE308ECD-449D-4A23-9B41-6700F51E28FF}" srcOrd="0" destOrd="0" presId="urn:microsoft.com/office/officeart/2008/layout/LinedList"/>
    <dgm:cxn modelId="{70B61A82-A994-47FF-90C6-4F7FD891C911}" type="presParOf" srcId="{FE308ECD-449D-4A23-9B41-6700F51E28FF}" destId="{F96E49C4-653B-426F-ACF9-4A67087B1DFD}" srcOrd="0" destOrd="0" presId="urn:microsoft.com/office/officeart/2008/layout/LinedList"/>
    <dgm:cxn modelId="{82EF19F1-C0E6-4272-9FA2-0671BFE18CA9}" type="presParOf" srcId="{FE308ECD-449D-4A23-9B41-6700F51E28FF}" destId="{A3876B84-2768-486C-8B94-C56B61789322}" srcOrd="1" destOrd="0" presId="urn:microsoft.com/office/officeart/2008/layout/LinedList"/>
    <dgm:cxn modelId="{DB145D6A-C7CE-46C0-A988-2756EF7AF235}" type="presParOf" srcId="{FE308ECD-449D-4A23-9B41-6700F51E28FF}" destId="{48B2D771-43CD-448F-870C-E1C610514332}" srcOrd="2" destOrd="0" presId="urn:microsoft.com/office/officeart/2008/layout/LinedList"/>
    <dgm:cxn modelId="{5CB1A3FF-38CA-4D81-9A43-2A5C7C8F8104}" type="presParOf" srcId="{D89524DB-1E44-4BA6-B5D0-06AD5407865B}" destId="{E29ED236-E338-4129-834A-E1B34AF042F9}" srcOrd="8" destOrd="0" presId="urn:microsoft.com/office/officeart/2008/layout/LinedList"/>
    <dgm:cxn modelId="{F59DCB2C-C14F-4C34-9E66-2530ECF5B97A}" type="presParOf" srcId="{D89524DB-1E44-4BA6-B5D0-06AD5407865B}" destId="{E2036FF7-2AD5-4F53-B5A7-28362CEB1046}"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B28B36-708A-4D67-BA3B-CE8E34BDBFC9}" type="doc">
      <dgm:prSet loTypeId="urn:microsoft.com/office/officeart/2008/layout/LinedList" loCatId="hierarchy" qsTypeId="urn:microsoft.com/office/officeart/2005/8/quickstyle/simple1" qsCatId="simple" csTypeId="urn:microsoft.com/office/officeart/2005/8/colors/accent5_2" csCatId="accent5" phldr="1"/>
      <dgm:spPr/>
      <dgm:t>
        <a:bodyPr/>
        <a:lstStyle/>
        <a:p>
          <a:endParaRPr lang="en-US"/>
        </a:p>
      </dgm:t>
    </dgm:pt>
    <dgm:pt modelId="{9867849D-2FAA-4675-9ECD-87148E23A917}">
      <dgm:prSet phldrT="[Text]" custT="1"/>
      <dgm:spPr/>
      <dgm:t>
        <a:bodyPr/>
        <a:lstStyle/>
        <a:p>
          <a:r>
            <a:rPr lang="en-US" sz="4000" b="1" dirty="0"/>
            <a:t>Suicide Risk</a:t>
          </a:r>
        </a:p>
      </dgm:t>
    </dgm:pt>
    <dgm:pt modelId="{6AE17224-0952-46B4-8FB4-A9BF2EDF56BC}" type="parTrans" cxnId="{909621B7-16E9-450F-82A9-748A2A70629E}">
      <dgm:prSet/>
      <dgm:spPr/>
      <dgm:t>
        <a:bodyPr/>
        <a:lstStyle/>
        <a:p>
          <a:endParaRPr lang="en-US"/>
        </a:p>
      </dgm:t>
    </dgm:pt>
    <dgm:pt modelId="{5004A331-D634-45A6-8B2B-2146EF0335C2}" type="sibTrans" cxnId="{909621B7-16E9-450F-82A9-748A2A70629E}">
      <dgm:prSet/>
      <dgm:spPr/>
      <dgm:t>
        <a:bodyPr/>
        <a:lstStyle/>
        <a:p>
          <a:endParaRPr lang="en-US"/>
        </a:p>
      </dgm:t>
    </dgm:pt>
    <dgm:pt modelId="{6B655E9E-0DF9-4DE9-A07E-89F508D90D11}">
      <dgm:prSet phldrT="[Text]" custT="1"/>
      <dgm:spPr/>
      <dgm:t>
        <a:bodyPr/>
        <a:lstStyle/>
        <a:p>
          <a:pPr algn="ctr"/>
          <a:r>
            <a:rPr lang="en-US" sz="2800" b="1" dirty="0"/>
            <a:t>ISS</a:t>
          </a:r>
          <a:r>
            <a:rPr lang="en-US" sz="2800" dirty="0"/>
            <a:t> (n=108)</a:t>
          </a:r>
        </a:p>
      </dgm:t>
    </dgm:pt>
    <dgm:pt modelId="{88B6E6B1-FC3F-4FD6-849F-CE364E2D095C}" type="parTrans" cxnId="{455867F8-DEA6-4AE1-8D58-71731F410141}">
      <dgm:prSet/>
      <dgm:spPr/>
      <dgm:t>
        <a:bodyPr/>
        <a:lstStyle/>
        <a:p>
          <a:endParaRPr lang="en-US"/>
        </a:p>
      </dgm:t>
    </dgm:pt>
    <dgm:pt modelId="{68D5D502-B21E-4BD4-A4D6-8A30A1FF2874}" type="sibTrans" cxnId="{455867F8-DEA6-4AE1-8D58-71731F410141}">
      <dgm:prSet/>
      <dgm:spPr/>
      <dgm:t>
        <a:bodyPr/>
        <a:lstStyle/>
        <a:p>
          <a:endParaRPr lang="en-US"/>
        </a:p>
      </dgm:t>
    </dgm:pt>
    <dgm:pt modelId="{1662CFF2-D6DF-4900-B7EE-1C0AE9CD4F8E}">
      <dgm:prSet phldrT="[Text]" custT="1"/>
      <dgm:spPr/>
      <dgm:t>
        <a:bodyPr/>
        <a:lstStyle/>
        <a:p>
          <a:pPr algn="ctr"/>
          <a:r>
            <a:rPr lang="en-US" sz="2800" b="1" dirty="0"/>
            <a:t>81%</a:t>
          </a:r>
        </a:p>
      </dgm:t>
    </dgm:pt>
    <dgm:pt modelId="{409CE345-A10A-45A7-9E44-F778396F9B78}" type="parTrans" cxnId="{6CE066F0-16BF-4B2E-A910-D7F0F009D147}">
      <dgm:prSet/>
      <dgm:spPr/>
      <dgm:t>
        <a:bodyPr/>
        <a:lstStyle/>
        <a:p>
          <a:endParaRPr lang="en-US"/>
        </a:p>
      </dgm:t>
    </dgm:pt>
    <dgm:pt modelId="{FF74A8BB-B5F9-45CE-AB37-D2E67378015F}" type="sibTrans" cxnId="{6CE066F0-16BF-4B2E-A910-D7F0F009D147}">
      <dgm:prSet/>
      <dgm:spPr/>
      <dgm:t>
        <a:bodyPr/>
        <a:lstStyle/>
        <a:p>
          <a:endParaRPr lang="en-US"/>
        </a:p>
      </dgm:t>
    </dgm:pt>
    <dgm:pt modelId="{D67D2595-A726-47DB-9B68-4FA892FE723C}">
      <dgm:prSet phldrT="[Text]" custT="1"/>
      <dgm:spPr/>
      <dgm:t>
        <a:bodyPr/>
        <a:lstStyle/>
        <a:p>
          <a:pPr algn="ctr"/>
          <a:r>
            <a:rPr lang="en-US" sz="2800" b="1" dirty="0"/>
            <a:t>ICC</a:t>
          </a:r>
          <a:r>
            <a:rPr lang="en-US" sz="2800" dirty="0"/>
            <a:t> (n=106)</a:t>
          </a:r>
        </a:p>
      </dgm:t>
    </dgm:pt>
    <dgm:pt modelId="{E9D5023D-9D08-4F5D-92D2-D563B664D8E1}" type="parTrans" cxnId="{C27CB2BC-828E-4C83-BDF0-2F1D4B2ABD04}">
      <dgm:prSet/>
      <dgm:spPr/>
      <dgm:t>
        <a:bodyPr/>
        <a:lstStyle/>
        <a:p>
          <a:endParaRPr lang="en-US"/>
        </a:p>
      </dgm:t>
    </dgm:pt>
    <dgm:pt modelId="{D8C3CF83-DCF2-4C0C-A6BC-C7E33E65BFA3}" type="sibTrans" cxnId="{C27CB2BC-828E-4C83-BDF0-2F1D4B2ABD04}">
      <dgm:prSet/>
      <dgm:spPr/>
      <dgm:t>
        <a:bodyPr/>
        <a:lstStyle/>
        <a:p>
          <a:endParaRPr lang="en-US"/>
        </a:p>
      </dgm:t>
    </dgm:pt>
    <dgm:pt modelId="{13DBB98F-63AC-4B53-BC6A-DD64C05F5060}">
      <dgm:prSet phldrT="[Text]" custT="1"/>
      <dgm:spPr/>
      <dgm:t>
        <a:bodyPr/>
        <a:lstStyle/>
        <a:p>
          <a:pPr algn="ctr"/>
          <a:r>
            <a:rPr lang="en-US" sz="2800" b="1" dirty="0"/>
            <a:t>Residential</a:t>
          </a:r>
          <a:r>
            <a:rPr lang="en-US" sz="2800" dirty="0"/>
            <a:t> (n=78)</a:t>
          </a:r>
        </a:p>
      </dgm:t>
    </dgm:pt>
    <dgm:pt modelId="{3E37D251-205D-414A-803A-58224D9874DF}" type="parTrans" cxnId="{75DBFA04-8701-4673-9F62-54A06651089A}">
      <dgm:prSet/>
      <dgm:spPr/>
      <dgm:t>
        <a:bodyPr/>
        <a:lstStyle/>
        <a:p>
          <a:endParaRPr lang="en-US"/>
        </a:p>
      </dgm:t>
    </dgm:pt>
    <dgm:pt modelId="{1BC67BDF-4E1A-4EA5-9785-1BA55052C4D8}" type="sibTrans" cxnId="{75DBFA04-8701-4673-9F62-54A06651089A}">
      <dgm:prSet/>
      <dgm:spPr/>
      <dgm:t>
        <a:bodyPr/>
        <a:lstStyle/>
        <a:p>
          <a:endParaRPr lang="en-US"/>
        </a:p>
      </dgm:t>
    </dgm:pt>
    <dgm:pt modelId="{7006FA10-A4F0-4084-81F8-FA8F7D4AABE5}">
      <dgm:prSet phldrT="[Text]" custT="1"/>
      <dgm:spPr/>
      <dgm:t>
        <a:bodyPr/>
        <a:lstStyle/>
        <a:p>
          <a:pPr algn="ctr"/>
          <a:r>
            <a:rPr lang="en-US" sz="2800" b="1" dirty="0"/>
            <a:t>73%</a:t>
          </a:r>
        </a:p>
      </dgm:t>
    </dgm:pt>
    <dgm:pt modelId="{DAC85F61-83C4-4283-BBC0-17DCF9C567CA}" type="parTrans" cxnId="{7625CA88-595F-46FB-91B8-16B10EBC7380}">
      <dgm:prSet/>
      <dgm:spPr/>
      <dgm:t>
        <a:bodyPr/>
        <a:lstStyle/>
        <a:p>
          <a:endParaRPr lang="en-US"/>
        </a:p>
      </dgm:t>
    </dgm:pt>
    <dgm:pt modelId="{DE0CB08B-95B2-41FC-BF2D-A5829CCECCFE}" type="sibTrans" cxnId="{7625CA88-595F-46FB-91B8-16B10EBC7380}">
      <dgm:prSet/>
      <dgm:spPr/>
      <dgm:t>
        <a:bodyPr/>
        <a:lstStyle/>
        <a:p>
          <a:endParaRPr lang="en-US"/>
        </a:p>
      </dgm:t>
    </dgm:pt>
    <dgm:pt modelId="{EEF25B0F-BA13-4CF4-AFC6-DA278C36571B}">
      <dgm:prSet phldrT="[Text]" custT="1"/>
      <dgm:spPr/>
      <dgm:t>
        <a:bodyPr/>
        <a:lstStyle/>
        <a:p>
          <a:pPr algn="ctr"/>
          <a:r>
            <a:rPr lang="en-US" sz="2800" b="1" dirty="0"/>
            <a:t>75%</a:t>
          </a:r>
        </a:p>
      </dgm:t>
    </dgm:pt>
    <dgm:pt modelId="{9A72FD62-969B-49E1-A471-BC0F8EB4D4DB}" type="parTrans" cxnId="{ACAC941B-3F13-4823-9596-9334EA8EF799}">
      <dgm:prSet/>
      <dgm:spPr/>
      <dgm:t>
        <a:bodyPr/>
        <a:lstStyle/>
        <a:p>
          <a:endParaRPr lang="en-US"/>
        </a:p>
      </dgm:t>
    </dgm:pt>
    <dgm:pt modelId="{3ED6C0E3-176A-4D3B-8B23-2B7247596708}" type="sibTrans" cxnId="{ACAC941B-3F13-4823-9596-9334EA8EF799}">
      <dgm:prSet/>
      <dgm:spPr/>
      <dgm:t>
        <a:bodyPr/>
        <a:lstStyle/>
        <a:p>
          <a:endParaRPr lang="en-US"/>
        </a:p>
      </dgm:t>
    </dgm:pt>
    <dgm:pt modelId="{23B908D7-7977-4DDE-A89E-38FEE0BCE328}">
      <dgm:prSet phldrT="[Text]" custT="1"/>
      <dgm:spPr/>
      <dgm:t>
        <a:bodyPr/>
        <a:lstStyle/>
        <a:p>
          <a:r>
            <a:rPr lang="en-US" sz="4000" b="1" dirty="0"/>
            <a:t>Self-Mutilation</a:t>
          </a:r>
        </a:p>
      </dgm:t>
    </dgm:pt>
    <dgm:pt modelId="{E833FAB7-6D71-4839-9460-816D7C2D5ECD}" type="parTrans" cxnId="{1AEC3A87-EF80-417F-BB40-3F139B58062E}">
      <dgm:prSet/>
      <dgm:spPr/>
      <dgm:t>
        <a:bodyPr/>
        <a:lstStyle/>
        <a:p>
          <a:endParaRPr lang="en-US"/>
        </a:p>
      </dgm:t>
    </dgm:pt>
    <dgm:pt modelId="{E12FA1C1-82CF-43A7-92DD-E2A9EAB01894}" type="sibTrans" cxnId="{1AEC3A87-EF80-417F-BB40-3F139B58062E}">
      <dgm:prSet/>
      <dgm:spPr/>
      <dgm:t>
        <a:bodyPr/>
        <a:lstStyle/>
        <a:p>
          <a:endParaRPr lang="en-US"/>
        </a:p>
      </dgm:t>
    </dgm:pt>
    <dgm:pt modelId="{221C3370-9EB5-4CB8-938E-5A801DDBA3AA}">
      <dgm:prSet phldrT="[Text]" custT="1"/>
      <dgm:spPr/>
      <dgm:t>
        <a:bodyPr/>
        <a:lstStyle/>
        <a:p>
          <a:r>
            <a:rPr lang="en-US" sz="4000" b="1" dirty="0"/>
            <a:t>Danger to Others</a:t>
          </a:r>
        </a:p>
      </dgm:t>
    </dgm:pt>
    <dgm:pt modelId="{828DB283-87F4-43E5-9603-C97266F76866}" type="parTrans" cxnId="{5BEAEB4F-0E6B-45BB-BBDF-92ABC391016C}">
      <dgm:prSet/>
      <dgm:spPr/>
      <dgm:t>
        <a:bodyPr/>
        <a:lstStyle/>
        <a:p>
          <a:endParaRPr lang="en-US"/>
        </a:p>
      </dgm:t>
    </dgm:pt>
    <dgm:pt modelId="{FA8D7560-0345-4D3E-A0AD-B107F3E5ABFC}" type="sibTrans" cxnId="{5BEAEB4F-0E6B-45BB-BBDF-92ABC391016C}">
      <dgm:prSet/>
      <dgm:spPr/>
      <dgm:t>
        <a:bodyPr/>
        <a:lstStyle/>
        <a:p>
          <a:endParaRPr lang="en-US"/>
        </a:p>
      </dgm:t>
    </dgm:pt>
    <dgm:pt modelId="{3BF235A6-EB5E-4829-B469-249A5456EDE8}">
      <dgm:prSet phldrT="[Text]" custT="1"/>
      <dgm:spPr/>
      <dgm:t>
        <a:bodyPr/>
        <a:lstStyle/>
        <a:p>
          <a:pPr algn="ctr"/>
          <a:r>
            <a:rPr lang="en-US" sz="2800" b="1" dirty="0"/>
            <a:t>ISS</a:t>
          </a:r>
          <a:r>
            <a:rPr lang="en-US" sz="2800" dirty="0"/>
            <a:t> (n=71)</a:t>
          </a:r>
        </a:p>
      </dgm:t>
    </dgm:pt>
    <dgm:pt modelId="{5A953906-AC6F-4F9E-AD68-05B4599ACBF2}" type="parTrans" cxnId="{74DC8EAC-333E-413E-8FE7-58E51729A8AC}">
      <dgm:prSet/>
      <dgm:spPr/>
      <dgm:t>
        <a:bodyPr/>
        <a:lstStyle/>
        <a:p>
          <a:endParaRPr lang="en-US"/>
        </a:p>
      </dgm:t>
    </dgm:pt>
    <dgm:pt modelId="{7AB49BDD-40F7-4740-A787-2523753B8F21}" type="sibTrans" cxnId="{74DC8EAC-333E-413E-8FE7-58E51729A8AC}">
      <dgm:prSet/>
      <dgm:spPr/>
      <dgm:t>
        <a:bodyPr/>
        <a:lstStyle/>
        <a:p>
          <a:endParaRPr lang="en-US"/>
        </a:p>
      </dgm:t>
    </dgm:pt>
    <dgm:pt modelId="{71AD7611-64FF-4FB2-B692-C1883BF181CC}">
      <dgm:prSet phldrT="[Text]" custT="1"/>
      <dgm:spPr/>
      <dgm:t>
        <a:bodyPr/>
        <a:lstStyle/>
        <a:p>
          <a:pPr algn="ctr"/>
          <a:r>
            <a:rPr lang="en-US" sz="2800" b="1" dirty="0"/>
            <a:t>86%</a:t>
          </a:r>
        </a:p>
      </dgm:t>
    </dgm:pt>
    <dgm:pt modelId="{0ABA509B-5E84-4843-BFA2-E5A11A3C17B1}" type="parTrans" cxnId="{CBBDAA27-33D8-4C9C-AC36-C9174EE30B39}">
      <dgm:prSet/>
      <dgm:spPr/>
      <dgm:t>
        <a:bodyPr/>
        <a:lstStyle/>
        <a:p>
          <a:endParaRPr lang="en-US"/>
        </a:p>
      </dgm:t>
    </dgm:pt>
    <dgm:pt modelId="{DFD72DA8-F907-46ED-9D69-F423537ED12E}" type="sibTrans" cxnId="{CBBDAA27-33D8-4C9C-AC36-C9174EE30B39}">
      <dgm:prSet/>
      <dgm:spPr/>
      <dgm:t>
        <a:bodyPr/>
        <a:lstStyle/>
        <a:p>
          <a:endParaRPr lang="en-US"/>
        </a:p>
      </dgm:t>
    </dgm:pt>
    <dgm:pt modelId="{B05EFD0F-D6FD-4EF0-86B7-90358EFC7858}">
      <dgm:prSet phldrT="[Text]" custT="1"/>
      <dgm:spPr/>
      <dgm:t>
        <a:bodyPr/>
        <a:lstStyle/>
        <a:p>
          <a:pPr algn="ctr"/>
          <a:r>
            <a:rPr lang="en-US" sz="2800" b="1" dirty="0"/>
            <a:t>ICC</a:t>
          </a:r>
          <a:r>
            <a:rPr lang="en-US" sz="2800" dirty="0"/>
            <a:t> (n=70)</a:t>
          </a:r>
        </a:p>
      </dgm:t>
    </dgm:pt>
    <dgm:pt modelId="{6FE98F6D-E3B1-4513-A602-C5DB8621E0A0}" type="parTrans" cxnId="{C663DDAC-9BFF-4313-83B2-26AE46A17F89}">
      <dgm:prSet/>
      <dgm:spPr/>
      <dgm:t>
        <a:bodyPr/>
        <a:lstStyle/>
        <a:p>
          <a:endParaRPr lang="en-US"/>
        </a:p>
      </dgm:t>
    </dgm:pt>
    <dgm:pt modelId="{14736A96-A0A9-42C6-BDEA-736A89844A3A}" type="sibTrans" cxnId="{C663DDAC-9BFF-4313-83B2-26AE46A17F89}">
      <dgm:prSet/>
      <dgm:spPr/>
      <dgm:t>
        <a:bodyPr/>
        <a:lstStyle/>
        <a:p>
          <a:endParaRPr lang="en-US"/>
        </a:p>
      </dgm:t>
    </dgm:pt>
    <dgm:pt modelId="{02406461-BCA6-4A5F-BD4D-9AAB3E027E72}">
      <dgm:prSet phldrT="[Text]" custT="1"/>
      <dgm:spPr/>
      <dgm:t>
        <a:bodyPr/>
        <a:lstStyle/>
        <a:p>
          <a:pPr algn="ctr"/>
          <a:r>
            <a:rPr lang="en-US" sz="2800" b="1" dirty="0"/>
            <a:t>79%</a:t>
          </a:r>
        </a:p>
      </dgm:t>
    </dgm:pt>
    <dgm:pt modelId="{A85A87D2-492C-4253-90A6-1B834C4368A7}" type="parTrans" cxnId="{D65A7E37-32F2-4231-AD33-BB884B14463D}">
      <dgm:prSet/>
      <dgm:spPr/>
      <dgm:t>
        <a:bodyPr/>
        <a:lstStyle/>
        <a:p>
          <a:endParaRPr lang="en-US"/>
        </a:p>
      </dgm:t>
    </dgm:pt>
    <dgm:pt modelId="{0AD8318D-D567-484A-8471-2DD1A272BB48}" type="sibTrans" cxnId="{D65A7E37-32F2-4231-AD33-BB884B14463D}">
      <dgm:prSet/>
      <dgm:spPr/>
      <dgm:t>
        <a:bodyPr/>
        <a:lstStyle/>
        <a:p>
          <a:endParaRPr lang="en-US"/>
        </a:p>
      </dgm:t>
    </dgm:pt>
    <dgm:pt modelId="{AF10E155-A464-4BD6-ADDF-2C5761B6C742}">
      <dgm:prSet phldrT="[Text]" custT="1"/>
      <dgm:spPr/>
      <dgm:t>
        <a:bodyPr/>
        <a:lstStyle/>
        <a:p>
          <a:pPr algn="ctr"/>
          <a:r>
            <a:rPr lang="en-US" sz="2800" b="1" dirty="0"/>
            <a:t>Residential</a:t>
          </a:r>
          <a:r>
            <a:rPr lang="en-US" sz="2800" dirty="0"/>
            <a:t> (n=52)</a:t>
          </a:r>
        </a:p>
      </dgm:t>
    </dgm:pt>
    <dgm:pt modelId="{185D7FE9-DD9F-4364-9802-8C601899DC0C}" type="parTrans" cxnId="{6C294F2B-419A-471B-B2CF-F11D4EF427B0}">
      <dgm:prSet/>
      <dgm:spPr/>
      <dgm:t>
        <a:bodyPr/>
        <a:lstStyle/>
        <a:p>
          <a:endParaRPr lang="en-US"/>
        </a:p>
      </dgm:t>
    </dgm:pt>
    <dgm:pt modelId="{7C5C116D-93C1-4502-83DD-2A6E6B63D13F}" type="sibTrans" cxnId="{6C294F2B-419A-471B-B2CF-F11D4EF427B0}">
      <dgm:prSet/>
      <dgm:spPr/>
      <dgm:t>
        <a:bodyPr/>
        <a:lstStyle/>
        <a:p>
          <a:endParaRPr lang="en-US"/>
        </a:p>
      </dgm:t>
    </dgm:pt>
    <dgm:pt modelId="{C6F8C94D-1AE4-405C-917F-CDD61D248C7C}">
      <dgm:prSet phldrT="[Text]" custT="1"/>
      <dgm:spPr/>
      <dgm:t>
        <a:bodyPr/>
        <a:lstStyle/>
        <a:p>
          <a:pPr algn="ctr"/>
          <a:r>
            <a:rPr lang="en-US" sz="2800" b="1" dirty="0"/>
            <a:t>69%</a:t>
          </a:r>
        </a:p>
      </dgm:t>
    </dgm:pt>
    <dgm:pt modelId="{46CF400E-B7CF-4B00-AE56-ABCDB253FFBC}" type="parTrans" cxnId="{92F7780E-D7A0-4802-B2B9-9BCF6FFE3F5C}">
      <dgm:prSet/>
      <dgm:spPr/>
      <dgm:t>
        <a:bodyPr/>
        <a:lstStyle/>
        <a:p>
          <a:endParaRPr lang="en-US"/>
        </a:p>
      </dgm:t>
    </dgm:pt>
    <dgm:pt modelId="{4E6D4F10-C5CE-42D8-A01E-EA636B360B3F}" type="sibTrans" cxnId="{92F7780E-D7A0-4802-B2B9-9BCF6FFE3F5C}">
      <dgm:prSet/>
      <dgm:spPr/>
      <dgm:t>
        <a:bodyPr/>
        <a:lstStyle/>
        <a:p>
          <a:endParaRPr lang="en-US"/>
        </a:p>
      </dgm:t>
    </dgm:pt>
    <dgm:pt modelId="{B1782716-9BD7-4556-8A13-B5B5E9B70489}">
      <dgm:prSet phldrT="[Text]" custT="1"/>
      <dgm:spPr/>
      <dgm:t>
        <a:bodyPr/>
        <a:lstStyle/>
        <a:p>
          <a:pPr algn="ctr"/>
          <a:r>
            <a:rPr lang="en-US" sz="2800" b="1" dirty="0"/>
            <a:t>ISS</a:t>
          </a:r>
          <a:r>
            <a:rPr lang="en-US" sz="2800" dirty="0"/>
            <a:t> (n=40)</a:t>
          </a:r>
        </a:p>
      </dgm:t>
    </dgm:pt>
    <dgm:pt modelId="{BF55CBB9-F6FE-464E-8F38-20E0E663F30C}" type="parTrans" cxnId="{6AA2949D-C271-4AAB-8F21-0AF4FAD1B9B9}">
      <dgm:prSet/>
      <dgm:spPr/>
      <dgm:t>
        <a:bodyPr/>
        <a:lstStyle/>
        <a:p>
          <a:endParaRPr lang="en-US"/>
        </a:p>
      </dgm:t>
    </dgm:pt>
    <dgm:pt modelId="{F3F65143-17F7-46E9-8639-5CE83FD9B373}" type="sibTrans" cxnId="{6AA2949D-C271-4AAB-8F21-0AF4FAD1B9B9}">
      <dgm:prSet/>
      <dgm:spPr/>
      <dgm:t>
        <a:bodyPr/>
        <a:lstStyle/>
        <a:p>
          <a:endParaRPr lang="en-US"/>
        </a:p>
      </dgm:t>
    </dgm:pt>
    <dgm:pt modelId="{31698C5E-EFD3-440A-ABA4-C2641A7AE9EE}">
      <dgm:prSet phldrT="[Text]" custT="1"/>
      <dgm:spPr/>
      <dgm:t>
        <a:bodyPr/>
        <a:lstStyle/>
        <a:p>
          <a:pPr algn="ctr"/>
          <a:r>
            <a:rPr lang="en-US" sz="2800" b="1" dirty="0"/>
            <a:t>65%</a:t>
          </a:r>
        </a:p>
      </dgm:t>
    </dgm:pt>
    <dgm:pt modelId="{1C8E34B5-4F96-454E-8CB4-973A3FDCF2E7}" type="parTrans" cxnId="{21EC7309-908D-44A9-B342-131CFEDCD8B8}">
      <dgm:prSet/>
      <dgm:spPr/>
      <dgm:t>
        <a:bodyPr/>
        <a:lstStyle/>
        <a:p>
          <a:endParaRPr lang="en-US"/>
        </a:p>
      </dgm:t>
    </dgm:pt>
    <dgm:pt modelId="{CEAED65F-9CD5-4C9E-8E66-89919808C3F0}" type="sibTrans" cxnId="{21EC7309-908D-44A9-B342-131CFEDCD8B8}">
      <dgm:prSet/>
      <dgm:spPr/>
      <dgm:t>
        <a:bodyPr/>
        <a:lstStyle/>
        <a:p>
          <a:endParaRPr lang="en-US"/>
        </a:p>
      </dgm:t>
    </dgm:pt>
    <dgm:pt modelId="{F9114D92-3F3C-4AC3-B80D-9B66A8E7BEF5}">
      <dgm:prSet phldrT="[Text]" custT="1"/>
      <dgm:spPr/>
      <dgm:t>
        <a:bodyPr/>
        <a:lstStyle/>
        <a:p>
          <a:pPr algn="ctr"/>
          <a:r>
            <a:rPr lang="en-US" sz="2800" b="1" dirty="0"/>
            <a:t>ICC</a:t>
          </a:r>
          <a:r>
            <a:rPr lang="en-US" sz="2800" dirty="0"/>
            <a:t> (n=33)</a:t>
          </a:r>
        </a:p>
      </dgm:t>
    </dgm:pt>
    <dgm:pt modelId="{2ADEA821-3A21-4D16-ABE1-1CF208492287}" type="parTrans" cxnId="{5B73029A-77D3-4BD2-8866-E0D9A7861319}">
      <dgm:prSet/>
      <dgm:spPr/>
      <dgm:t>
        <a:bodyPr/>
        <a:lstStyle/>
        <a:p>
          <a:endParaRPr lang="en-US"/>
        </a:p>
      </dgm:t>
    </dgm:pt>
    <dgm:pt modelId="{2AA4DAD5-3C6C-4770-B85D-3F768587C69B}" type="sibTrans" cxnId="{5B73029A-77D3-4BD2-8866-E0D9A7861319}">
      <dgm:prSet/>
      <dgm:spPr/>
      <dgm:t>
        <a:bodyPr/>
        <a:lstStyle/>
        <a:p>
          <a:endParaRPr lang="en-US"/>
        </a:p>
      </dgm:t>
    </dgm:pt>
    <dgm:pt modelId="{FF2FE9D1-8E1C-4384-8221-A08A5EBE72D2}">
      <dgm:prSet phldrT="[Text]" custT="1"/>
      <dgm:spPr/>
      <dgm:t>
        <a:bodyPr/>
        <a:lstStyle/>
        <a:p>
          <a:pPr algn="ctr"/>
          <a:r>
            <a:rPr lang="en-US" sz="2800" b="1" dirty="0"/>
            <a:t>67%</a:t>
          </a:r>
        </a:p>
      </dgm:t>
    </dgm:pt>
    <dgm:pt modelId="{FB246C3F-A2AA-44D7-931B-CD3C52873EEC}" type="parTrans" cxnId="{9D86F7C8-3AFA-492E-9ACC-F4622FDFB302}">
      <dgm:prSet/>
      <dgm:spPr/>
      <dgm:t>
        <a:bodyPr/>
        <a:lstStyle/>
        <a:p>
          <a:endParaRPr lang="en-US"/>
        </a:p>
      </dgm:t>
    </dgm:pt>
    <dgm:pt modelId="{F18E5375-9671-4FF0-A963-501156576B08}" type="sibTrans" cxnId="{9D86F7C8-3AFA-492E-9ACC-F4622FDFB302}">
      <dgm:prSet/>
      <dgm:spPr/>
      <dgm:t>
        <a:bodyPr/>
        <a:lstStyle/>
        <a:p>
          <a:endParaRPr lang="en-US"/>
        </a:p>
      </dgm:t>
    </dgm:pt>
    <dgm:pt modelId="{BF88E346-318F-4E6C-A1C0-876A3CC116C9}">
      <dgm:prSet phldrT="[Text]" custT="1"/>
      <dgm:spPr/>
      <dgm:t>
        <a:bodyPr/>
        <a:lstStyle/>
        <a:p>
          <a:pPr algn="ctr"/>
          <a:r>
            <a:rPr lang="en-US" sz="2800" b="1" dirty="0"/>
            <a:t>ICC-FSP</a:t>
          </a:r>
          <a:r>
            <a:rPr lang="en-US" sz="2800" dirty="0"/>
            <a:t> (n=21)</a:t>
          </a:r>
        </a:p>
      </dgm:t>
    </dgm:pt>
    <dgm:pt modelId="{FA850F41-562C-488B-91C1-9ACFDF1D045E}" type="parTrans" cxnId="{C43BA1CA-0804-40CD-BAC3-DC29BF91F3C9}">
      <dgm:prSet/>
      <dgm:spPr/>
      <dgm:t>
        <a:bodyPr/>
        <a:lstStyle/>
        <a:p>
          <a:endParaRPr lang="en-US"/>
        </a:p>
      </dgm:t>
    </dgm:pt>
    <dgm:pt modelId="{17FAC392-C8A1-4720-B1B9-37475D6C2B56}" type="sibTrans" cxnId="{C43BA1CA-0804-40CD-BAC3-DC29BF91F3C9}">
      <dgm:prSet/>
      <dgm:spPr/>
      <dgm:t>
        <a:bodyPr/>
        <a:lstStyle/>
        <a:p>
          <a:endParaRPr lang="en-US"/>
        </a:p>
      </dgm:t>
    </dgm:pt>
    <dgm:pt modelId="{F48837C7-4F9E-4304-B466-2ACD9697EA4E}">
      <dgm:prSet phldrT="[Text]" custT="1"/>
      <dgm:spPr/>
      <dgm:t>
        <a:bodyPr/>
        <a:lstStyle/>
        <a:p>
          <a:pPr algn="ctr"/>
          <a:r>
            <a:rPr lang="en-US" sz="2800" b="1" dirty="0"/>
            <a:t>76%</a:t>
          </a:r>
        </a:p>
      </dgm:t>
    </dgm:pt>
    <dgm:pt modelId="{1A4E43E9-262B-4528-9393-BEF6B9D4C41A}" type="parTrans" cxnId="{A9F04548-67D1-41FF-BA30-825B13944E2C}">
      <dgm:prSet/>
      <dgm:spPr/>
      <dgm:t>
        <a:bodyPr/>
        <a:lstStyle/>
        <a:p>
          <a:endParaRPr lang="en-US"/>
        </a:p>
      </dgm:t>
    </dgm:pt>
    <dgm:pt modelId="{4B4C3D44-B358-422A-9044-FDADFDBA7C08}" type="sibTrans" cxnId="{A9F04548-67D1-41FF-BA30-825B13944E2C}">
      <dgm:prSet/>
      <dgm:spPr/>
      <dgm:t>
        <a:bodyPr/>
        <a:lstStyle/>
        <a:p>
          <a:endParaRPr lang="en-US"/>
        </a:p>
      </dgm:t>
    </dgm:pt>
    <dgm:pt modelId="{69931F75-53E5-435B-9F9A-951DE48A258E}" type="pres">
      <dgm:prSet presAssocID="{7DB28B36-708A-4D67-BA3B-CE8E34BDBFC9}" presName="vert0" presStyleCnt="0">
        <dgm:presLayoutVars>
          <dgm:dir/>
          <dgm:animOne val="branch"/>
          <dgm:animLvl val="lvl"/>
        </dgm:presLayoutVars>
      </dgm:prSet>
      <dgm:spPr/>
    </dgm:pt>
    <dgm:pt modelId="{B4BA457F-9C0D-45E7-A80E-29BB87B1FCD2}" type="pres">
      <dgm:prSet presAssocID="{9867849D-2FAA-4675-9ECD-87148E23A917}" presName="thickLine" presStyleLbl="alignNode1" presStyleIdx="0" presStyleCnt="3"/>
      <dgm:spPr/>
    </dgm:pt>
    <dgm:pt modelId="{BBD2317F-5BFC-479B-A4C5-F0157246A3A5}" type="pres">
      <dgm:prSet presAssocID="{9867849D-2FAA-4675-9ECD-87148E23A917}" presName="horz1" presStyleCnt="0"/>
      <dgm:spPr/>
    </dgm:pt>
    <dgm:pt modelId="{02A5A930-0F0F-49F0-96DB-0D072DFB94FA}" type="pres">
      <dgm:prSet presAssocID="{9867849D-2FAA-4675-9ECD-87148E23A917}" presName="tx1" presStyleLbl="revTx" presStyleIdx="0" presStyleCnt="21" custScaleX="196603"/>
      <dgm:spPr/>
    </dgm:pt>
    <dgm:pt modelId="{1A201B25-D54E-4391-8EB6-B4F53C64914E}" type="pres">
      <dgm:prSet presAssocID="{9867849D-2FAA-4675-9ECD-87148E23A917}" presName="vert1" presStyleCnt="0"/>
      <dgm:spPr/>
    </dgm:pt>
    <dgm:pt modelId="{CD96609E-7554-4CE3-B98D-B4F3CCCFF27D}" type="pres">
      <dgm:prSet presAssocID="{6B655E9E-0DF9-4DE9-A07E-89F508D90D11}" presName="vertSpace2a" presStyleCnt="0"/>
      <dgm:spPr/>
    </dgm:pt>
    <dgm:pt modelId="{7006A645-B551-48EA-9334-4A15AB6D3ABD}" type="pres">
      <dgm:prSet presAssocID="{6B655E9E-0DF9-4DE9-A07E-89F508D90D11}" presName="horz2" presStyleCnt="0"/>
      <dgm:spPr/>
    </dgm:pt>
    <dgm:pt modelId="{CC633281-B55F-48FF-8DED-82902A0E73C8}" type="pres">
      <dgm:prSet presAssocID="{6B655E9E-0DF9-4DE9-A07E-89F508D90D11}" presName="horzSpace2" presStyleCnt="0"/>
      <dgm:spPr/>
    </dgm:pt>
    <dgm:pt modelId="{6A8B7CFA-0B7D-4829-9E8C-2DE76F3F38D6}" type="pres">
      <dgm:prSet presAssocID="{6B655E9E-0DF9-4DE9-A07E-89F508D90D11}" presName="tx2" presStyleLbl="revTx" presStyleIdx="1" presStyleCnt="21"/>
      <dgm:spPr/>
    </dgm:pt>
    <dgm:pt modelId="{E0EC00CD-238B-40E4-83CC-78D9CC551585}" type="pres">
      <dgm:prSet presAssocID="{6B655E9E-0DF9-4DE9-A07E-89F508D90D11}" presName="vert2" presStyleCnt="0"/>
      <dgm:spPr/>
    </dgm:pt>
    <dgm:pt modelId="{77ADBF3E-64BA-413D-AC99-603903CD2025}" type="pres">
      <dgm:prSet presAssocID="{1662CFF2-D6DF-4900-B7EE-1C0AE9CD4F8E}" presName="horz3" presStyleCnt="0"/>
      <dgm:spPr/>
    </dgm:pt>
    <dgm:pt modelId="{89F2F437-CD14-4EDD-BC87-6FF0B88AC488}" type="pres">
      <dgm:prSet presAssocID="{1662CFF2-D6DF-4900-B7EE-1C0AE9CD4F8E}" presName="horzSpace3" presStyleCnt="0"/>
      <dgm:spPr/>
    </dgm:pt>
    <dgm:pt modelId="{6C1E4012-6C54-4986-B9DA-9526FC04D9F0}" type="pres">
      <dgm:prSet presAssocID="{1662CFF2-D6DF-4900-B7EE-1C0AE9CD4F8E}" presName="tx3" presStyleLbl="revTx" presStyleIdx="2" presStyleCnt="21"/>
      <dgm:spPr/>
    </dgm:pt>
    <dgm:pt modelId="{02ECA8CF-22BD-4910-9827-F249CEBA01FF}" type="pres">
      <dgm:prSet presAssocID="{1662CFF2-D6DF-4900-B7EE-1C0AE9CD4F8E}" presName="vert3" presStyleCnt="0"/>
      <dgm:spPr/>
    </dgm:pt>
    <dgm:pt modelId="{E1524CEF-C125-4BCB-A1E2-FCFD0B3E887F}" type="pres">
      <dgm:prSet presAssocID="{6B655E9E-0DF9-4DE9-A07E-89F508D90D11}" presName="thinLine2b" presStyleLbl="callout" presStyleIdx="0" presStyleCnt="9"/>
      <dgm:spPr/>
    </dgm:pt>
    <dgm:pt modelId="{1C6FC847-142C-4058-B715-FE2FD2B5D13B}" type="pres">
      <dgm:prSet presAssocID="{6B655E9E-0DF9-4DE9-A07E-89F508D90D11}" presName="vertSpace2b" presStyleCnt="0"/>
      <dgm:spPr/>
    </dgm:pt>
    <dgm:pt modelId="{037F5191-E344-4608-80CB-E148934EB034}" type="pres">
      <dgm:prSet presAssocID="{D67D2595-A726-47DB-9B68-4FA892FE723C}" presName="horz2" presStyleCnt="0"/>
      <dgm:spPr/>
    </dgm:pt>
    <dgm:pt modelId="{85C6F8EB-7D5F-43B2-A787-59FD9B94C374}" type="pres">
      <dgm:prSet presAssocID="{D67D2595-A726-47DB-9B68-4FA892FE723C}" presName="horzSpace2" presStyleCnt="0"/>
      <dgm:spPr/>
    </dgm:pt>
    <dgm:pt modelId="{BCCD12E9-A8B5-4036-B641-DD33D516DCF8}" type="pres">
      <dgm:prSet presAssocID="{D67D2595-A726-47DB-9B68-4FA892FE723C}" presName="tx2" presStyleLbl="revTx" presStyleIdx="3" presStyleCnt="21"/>
      <dgm:spPr/>
    </dgm:pt>
    <dgm:pt modelId="{DE474F78-6A0A-40C3-B922-57AD760E832C}" type="pres">
      <dgm:prSet presAssocID="{D67D2595-A726-47DB-9B68-4FA892FE723C}" presName="vert2" presStyleCnt="0"/>
      <dgm:spPr/>
    </dgm:pt>
    <dgm:pt modelId="{6DB2652A-7CE1-43C4-82E1-B12E317D0FF4}" type="pres">
      <dgm:prSet presAssocID="{EEF25B0F-BA13-4CF4-AFC6-DA278C36571B}" presName="horz3" presStyleCnt="0"/>
      <dgm:spPr/>
    </dgm:pt>
    <dgm:pt modelId="{C49D1F0C-1E0C-43DB-AF82-91E395E0A6DC}" type="pres">
      <dgm:prSet presAssocID="{EEF25B0F-BA13-4CF4-AFC6-DA278C36571B}" presName="horzSpace3" presStyleCnt="0"/>
      <dgm:spPr/>
    </dgm:pt>
    <dgm:pt modelId="{A3431500-1D1C-4E11-A74F-7207C95C1A2B}" type="pres">
      <dgm:prSet presAssocID="{EEF25B0F-BA13-4CF4-AFC6-DA278C36571B}" presName="tx3" presStyleLbl="revTx" presStyleIdx="4" presStyleCnt="21"/>
      <dgm:spPr/>
    </dgm:pt>
    <dgm:pt modelId="{9B3FDA54-9BBB-44F4-B078-8B00F47D073B}" type="pres">
      <dgm:prSet presAssocID="{EEF25B0F-BA13-4CF4-AFC6-DA278C36571B}" presName="vert3" presStyleCnt="0"/>
      <dgm:spPr/>
    </dgm:pt>
    <dgm:pt modelId="{19C387C1-3096-4F59-B6E4-86E28981ECAB}" type="pres">
      <dgm:prSet presAssocID="{D67D2595-A726-47DB-9B68-4FA892FE723C}" presName="thinLine2b" presStyleLbl="callout" presStyleIdx="1" presStyleCnt="9"/>
      <dgm:spPr/>
    </dgm:pt>
    <dgm:pt modelId="{45466964-DF58-4C6F-9584-2FA5A15664AB}" type="pres">
      <dgm:prSet presAssocID="{D67D2595-A726-47DB-9B68-4FA892FE723C}" presName="vertSpace2b" presStyleCnt="0"/>
      <dgm:spPr/>
    </dgm:pt>
    <dgm:pt modelId="{1B8BF517-9AEE-4B62-8D7D-6A669BB46F02}" type="pres">
      <dgm:prSet presAssocID="{13DBB98F-63AC-4B53-BC6A-DD64C05F5060}" presName="horz2" presStyleCnt="0"/>
      <dgm:spPr/>
    </dgm:pt>
    <dgm:pt modelId="{717F8EA5-4F42-4F45-98FF-68AB555BCE9E}" type="pres">
      <dgm:prSet presAssocID="{13DBB98F-63AC-4B53-BC6A-DD64C05F5060}" presName="horzSpace2" presStyleCnt="0"/>
      <dgm:spPr/>
    </dgm:pt>
    <dgm:pt modelId="{C53723A9-43B5-4386-B35F-9969A50BB637}" type="pres">
      <dgm:prSet presAssocID="{13DBB98F-63AC-4B53-BC6A-DD64C05F5060}" presName="tx2" presStyleLbl="revTx" presStyleIdx="5" presStyleCnt="21"/>
      <dgm:spPr/>
    </dgm:pt>
    <dgm:pt modelId="{6D1723E4-2E6D-4022-B178-69A761DE7D97}" type="pres">
      <dgm:prSet presAssocID="{13DBB98F-63AC-4B53-BC6A-DD64C05F5060}" presName="vert2" presStyleCnt="0"/>
      <dgm:spPr/>
    </dgm:pt>
    <dgm:pt modelId="{2FBBBED4-8B54-45E5-842F-6ED0FEF21740}" type="pres">
      <dgm:prSet presAssocID="{7006FA10-A4F0-4084-81F8-FA8F7D4AABE5}" presName="horz3" presStyleCnt="0"/>
      <dgm:spPr/>
    </dgm:pt>
    <dgm:pt modelId="{BF3F65E9-0C52-4E7A-8231-F5097D26DA59}" type="pres">
      <dgm:prSet presAssocID="{7006FA10-A4F0-4084-81F8-FA8F7D4AABE5}" presName="horzSpace3" presStyleCnt="0"/>
      <dgm:spPr/>
    </dgm:pt>
    <dgm:pt modelId="{CE2A77F6-995C-4085-869A-AB9207443D3E}" type="pres">
      <dgm:prSet presAssocID="{7006FA10-A4F0-4084-81F8-FA8F7D4AABE5}" presName="tx3" presStyleLbl="revTx" presStyleIdx="6" presStyleCnt="21"/>
      <dgm:spPr/>
    </dgm:pt>
    <dgm:pt modelId="{99C183DA-CD9A-4943-A599-E07FAB9D320F}" type="pres">
      <dgm:prSet presAssocID="{7006FA10-A4F0-4084-81F8-FA8F7D4AABE5}" presName="vert3" presStyleCnt="0"/>
      <dgm:spPr/>
    </dgm:pt>
    <dgm:pt modelId="{A13B8939-DEE1-4340-9D85-84193A95D784}" type="pres">
      <dgm:prSet presAssocID="{13DBB98F-63AC-4B53-BC6A-DD64C05F5060}" presName="thinLine2b" presStyleLbl="callout" presStyleIdx="2" presStyleCnt="9"/>
      <dgm:spPr/>
    </dgm:pt>
    <dgm:pt modelId="{DD563868-C688-496A-BF91-4A2336155857}" type="pres">
      <dgm:prSet presAssocID="{13DBB98F-63AC-4B53-BC6A-DD64C05F5060}" presName="vertSpace2b" presStyleCnt="0"/>
      <dgm:spPr/>
    </dgm:pt>
    <dgm:pt modelId="{0B52E61A-12A5-49E0-AC68-42220E1B1848}" type="pres">
      <dgm:prSet presAssocID="{23B908D7-7977-4DDE-A89E-38FEE0BCE328}" presName="thickLine" presStyleLbl="alignNode1" presStyleIdx="1" presStyleCnt="3"/>
      <dgm:spPr/>
    </dgm:pt>
    <dgm:pt modelId="{90D6BC7D-0213-487D-888C-D52D4B48BAB5}" type="pres">
      <dgm:prSet presAssocID="{23B908D7-7977-4DDE-A89E-38FEE0BCE328}" presName="horz1" presStyleCnt="0"/>
      <dgm:spPr/>
    </dgm:pt>
    <dgm:pt modelId="{061D130A-EF26-49ED-AE0A-C58D64718F79}" type="pres">
      <dgm:prSet presAssocID="{23B908D7-7977-4DDE-A89E-38FEE0BCE328}" presName="tx1" presStyleLbl="revTx" presStyleIdx="7" presStyleCnt="21" custScaleX="198674"/>
      <dgm:spPr/>
    </dgm:pt>
    <dgm:pt modelId="{C87A06C6-1509-4659-83C6-498C0DE45B1F}" type="pres">
      <dgm:prSet presAssocID="{23B908D7-7977-4DDE-A89E-38FEE0BCE328}" presName="vert1" presStyleCnt="0"/>
      <dgm:spPr/>
    </dgm:pt>
    <dgm:pt modelId="{CB2D8CEF-C7D2-4E17-9CA1-1DEEFD463BE5}" type="pres">
      <dgm:prSet presAssocID="{3BF235A6-EB5E-4829-B469-249A5456EDE8}" presName="vertSpace2a" presStyleCnt="0"/>
      <dgm:spPr/>
    </dgm:pt>
    <dgm:pt modelId="{98A7B47F-1368-44D5-BAFA-8CE95DD12C08}" type="pres">
      <dgm:prSet presAssocID="{3BF235A6-EB5E-4829-B469-249A5456EDE8}" presName="horz2" presStyleCnt="0"/>
      <dgm:spPr/>
    </dgm:pt>
    <dgm:pt modelId="{7BCF342E-DCD5-455E-850D-26EC5035BF2E}" type="pres">
      <dgm:prSet presAssocID="{3BF235A6-EB5E-4829-B469-249A5456EDE8}" presName="horzSpace2" presStyleCnt="0"/>
      <dgm:spPr/>
    </dgm:pt>
    <dgm:pt modelId="{078719EF-CEF0-469B-A057-8A81571EA7EB}" type="pres">
      <dgm:prSet presAssocID="{3BF235A6-EB5E-4829-B469-249A5456EDE8}" presName="tx2" presStyleLbl="revTx" presStyleIdx="8" presStyleCnt="21"/>
      <dgm:spPr/>
    </dgm:pt>
    <dgm:pt modelId="{D03BA943-AF70-49F3-AA53-B6A893FF710B}" type="pres">
      <dgm:prSet presAssocID="{3BF235A6-EB5E-4829-B469-249A5456EDE8}" presName="vert2" presStyleCnt="0"/>
      <dgm:spPr/>
    </dgm:pt>
    <dgm:pt modelId="{790C66F0-12A9-4802-89A9-3BD4ACF82F13}" type="pres">
      <dgm:prSet presAssocID="{71AD7611-64FF-4FB2-B692-C1883BF181CC}" presName="horz3" presStyleCnt="0"/>
      <dgm:spPr/>
    </dgm:pt>
    <dgm:pt modelId="{B2692759-393E-4DA4-B8D7-3ECBBB983D47}" type="pres">
      <dgm:prSet presAssocID="{71AD7611-64FF-4FB2-B692-C1883BF181CC}" presName="horzSpace3" presStyleCnt="0"/>
      <dgm:spPr/>
    </dgm:pt>
    <dgm:pt modelId="{D878601B-7957-46E6-9784-8844EA3BA172}" type="pres">
      <dgm:prSet presAssocID="{71AD7611-64FF-4FB2-B692-C1883BF181CC}" presName="tx3" presStyleLbl="revTx" presStyleIdx="9" presStyleCnt="21"/>
      <dgm:spPr/>
    </dgm:pt>
    <dgm:pt modelId="{4A439796-A07B-4245-BD59-E1E716F2A147}" type="pres">
      <dgm:prSet presAssocID="{71AD7611-64FF-4FB2-B692-C1883BF181CC}" presName="vert3" presStyleCnt="0"/>
      <dgm:spPr/>
    </dgm:pt>
    <dgm:pt modelId="{D436E85F-1377-499C-9132-61E323B96152}" type="pres">
      <dgm:prSet presAssocID="{3BF235A6-EB5E-4829-B469-249A5456EDE8}" presName="thinLine2b" presStyleLbl="callout" presStyleIdx="3" presStyleCnt="9"/>
      <dgm:spPr/>
    </dgm:pt>
    <dgm:pt modelId="{81A85D7B-41FD-4EC2-80CD-6C5E2AAD8B86}" type="pres">
      <dgm:prSet presAssocID="{3BF235A6-EB5E-4829-B469-249A5456EDE8}" presName="vertSpace2b" presStyleCnt="0"/>
      <dgm:spPr/>
    </dgm:pt>
    <dgm:pt modelId="{CF0D53D7-55BC-4ED7-B3DD-1B6E70200F0E}" type="pres">
      <dgm:prSet presAssocID="{B05EFD0F-D6FD-4EF0-86B7-90358EFC7858}" presName="horz2" presStyleCnt="0"/>
      <dgm:spPr/>
    </dgm:pt>
    <dgm:pt modelId="{A0375D4C-6B56-4C35-8CEF-79A250F9193F}" type="pres">
      <dgm:prSet presAssocID="{B05EFD0F-D6FD-4EF0-86B7-90358EFC7858}" presName="horzSpace2" presStyleCnt="0"/>
      <dgm:spPr/>
    </dgm:pt>
    <dgm:pt modelId="{28E363EB-D984-436D-B9A1-8B8216A36606}" type="pres">
      <dgm:prSet presAssocID="{B05EFD0F-D6FD-4EF0-86B7-90358EFC7858}" presName="tx2" presStyleLbl="revTx" presStyleIdx="10" presStyleCnt="21"/>
      <dgm:spPr/>
    </dgm:pt>
    <dgm:pt modelId="{974CCF13-9F05-4AD7-8BFD-00E554FFEBF9}" type="pres">
      <dgm:prSet presAssocID="{B05EFD0F-D6FD-4EF0-86B7-90358EFC7858}" presName="vert2" presStyleCnt="0"/>
      <dgm:spPr/>
    </dgm:pt>
    <dgm:pt modelId="{3A9BAB8E-9E59-4BFC-AC66-2E61854E2A54}" type="pres">
      <dgm:prSet presAssocID="{02406461-BCA6-4A5F-BD4D-9AAB3E027E72}" presName="horz3" presStyleCnt="0"/>
      <dgm:spPr/>
    </dgm:pt>
    <dgm:pt modelId="{10EAB7D2-0B28-4844-B99F-26D1CA7AC33D}" type="pres">
      <dgm:prSet presAssocID="{02406461-BCA6-4A5F-BD4D-9AAB3E027E72}" presName="horzSpace3" presStyleCnt="0"/>
      <dgm:spPr/>
    </dgm:pt>
    <dgm:pt modelId="{AA8904C6-EA9C-4A8B-BDBD-2D1F923D7C3F}" type="pres">
      <dgm:prSet presAssocID="{02406461-BCA6-4A5F-BD4D-9AAB3E027E72}" presName="tx3" presStyleLbl="revTx" presStyleIdx="11" presStyleCnt="21"/>
      <dgm:spPr/>
    </dgm:pt>
    <dgm:pt modelId="{B83BA11D-E4E1-42DC-BF63-C6307B5FEEA0}" type="pres">
      <dgm:prSet presAssocID="{02406461-BCA6-4A5F-BD4D-9AAB3E027E72}" presName="vert3" presStyleCnt="0"/>
      <dgm:spPr/>
    </dgm:pt>
    <dgm:pt modelId="{8E068A91-371E-4FFB-BCE9-EB038DD5CCD6}" type="pres">
      <dgm:prSet presAssocID="{B05EFD0F-D6FD-4EF0-86B7-90358EFC7858}" presName="thinLine2b" presStyleLbl="callout" presStyleIdx="4" presStyleCnt="9"/>
      <dgm:spPr/>
    </dgm:pt>
    <dgm:pt modelId="{BCA13CE2-75B2-48F6-B562-45E56BD1AC7C}" type="pres">
      <dgm:prSet presAssocID="{B05EFD0F-D6FD-4EF0-86B7-90358EFC7858}" presName="vertSpace2b" presStyleCnt="0"/>
      <dgm:spPr/>
    </dgm:pt>
    <dgm:pt modelId="{EC6EFA1E-B9E4-4061-BE10-5B84A9D211A9}" type="pres">
      <dgm:prSet presAssocID="{AF10E155-A464-4BD6-ADDF-2C5761B6C742}" presName="horz2" presStyleCnt="0"/>
      <dgm:spPr/>
    </dgm:pt>
    <dgm:pt modelId="{47C065AE-3134-425D-88F5-2DCF6F1B6645}" type="pres">
      <dgm:prSet presAssocID="{AF10E155-A464-4BD6-ADDF-2C5761B6C742}" presName="horzSpace2" presStyleCnt="0"/>
      <dgm:spPr/>
    </dgm:pt>
    <dgm:pt modelId="{E257C8A1-B715-439E-9418-6DAFAF69EB8D}" type="pres">
      <dgm:prSet presAssocID="{AF10E155-A464-4BD6-ADDF-2C5761B6C742}" presName="tx2" presStyleLbl="revTx" presStyleIdx="12" presStyleCnt="21"/>
      <dgm:spPr/>
    </dgm:pt>
    <dgm:pt modelId="{CA756F31-BBB1-4C1D-A3C7-63DEF47ECD78}" type="pres">
      <dgm:prSet presAssocID="{AF10E155-A464-4BD6-ADDF-2C5761B6C742}" presName="vert2" presStyleCnt="0"/>
      <dgm:spPr/>
    </dgm:pt>
    <dgm:pt modelId="{866A4111-A3DC-49CD-9C0E-051F707F8873}" type="pres">
      <dgm:prSet presAssocID="{C6F8C94D-1AE4-405C-917F-CDD61D248C7C}" presName="horz3" presStyleCnt="0"/>
      <dgm:spPr/>
    </dgm:pt>
    <dgm:pt modelId="{AB509A04-EA56-46D4-B7B0-A9E0251108DA}" type="pres">
      <dgm:prSet presAssocID="{C6F8C94D-1AE4-405C-917F-CDD61D248C7C}" presName="horzSpace3" presStyleCnt="0"/>
      <dgm:spPr/>
    </dgm:pt>
    <dgm:pt modelId="{E00D1146-74B8-4CC6-BDCC-622AE8294B53}" type="pres">
      <dgm:prSet presAssocID="{C6F8C94D-1AE4-405C-917F-CDD61D248C7C}" presName="tx3" presStyleLbl="revTx" presStyleIdx="13" presStyleCnt="21"/>
      <dgm:spPr/>
    </dgm:pt>
    <dgm:pt modelId="{F7B7A2A9-14B4-44B6-A437-FF71D9C9252B}" type="pres">
      <dgm:prSet presAssocID="{C6F8C94D-1AE4-405C-917F-CDD61D248C7C}" presName="vert3" presStyleCnt="0"/>
      <dgm:spPr/>
    </dgm:pt>
    <dgm:pt modelId="{3BC61698-BF72-4DB1-80F5-92F21F22CB94}" type="pres">
      <dgm:prSet presAssocID="{AF10E155-A464-4BD6-ADDF-2C5761B6C742}" presName="thinLine2b" presStyleLbl="callout" presStyleIdx="5" presStyleCnt="9"/>
      <dgm:spPr/>
    </dgm:pt>
    <dgm:pt modelId="{86F83350-B381-44B7-8321-8C93EE9C578E}" type="pres">
      <dgm:prSet presAssocID="{AF10E155-A464-4BD6-ADDF-2C5761B6C742}" presName="vertSpace2b" presStyleCnt="0"/>
      <dgm:spPr/>
    </dgm:pt>
    <dgm:pt modelId="{61A8295E-4614-46AF-BBFA-B53101E1E829}" type="pres">
      <dgm:prSet presAssocID="{221C3370-9EB5-4CB8-938E-5A801DDBA3AA}" presName="thickLine" presStyleLbl="alignNode1" presStyleIdx="2" presStyleCnt="3"/>
      <dgm:spPr/>
    </dgm:pt>
    <dgm:pt modelId="{D032ED73-E31A-46B9-B252-116AA4B6456F}" type="pres">
      <dgm:prSet presAssocID="{221C3370-9EB5-4CB8-938E-5A801DDBA3AA}" presName="horz1" presStyleCnt="0"/>
      <dgm:spPr/>
    </dgm:pt>
    <dgm:pt modelId="{E4085E40-0960-4561-840C-1599B0F15832}" type="pres">
      <dgm:prSet presAssocID="{221C3370-9EB5-4CB8-938E-5A801DDBA3AA}" presName="tx1" presStyleLbl="revTx" presStyleIdx="14" presStyleCnt="21" custScaleX="199381"/>
      <dgm:spPr/>
    </dgm:pt>
    <dgm:pt modelId="{D89524DB-1E44-4BA6-B5D0-06AD5407865B}" type="pres">
      <dgm:prSet presAssocID="{221C3370-9EB5-4CB8-938E-5A801DDBA3AA}" presName="vert1" presStyleCnt="0"/>
      <dgm:spPr/>
    </dgm:pt>
    <dgm:pt modelId="{99C81932-B3BE-42CC-8471-F1408D2641AA}" type="pres">
      <dgm:prSet presAssocID="{B1782716-9BD7-4556-8A13-B5B5E9B70489}" presName="vertSpace2a" presStyleCnt="0"/>
      <dgm:spPr/>
    </dgm:pt>
    <dgm:pt modelId="{8132CA0A-B51E-4B6D-852A-F009CF5B6F50}" type="pres">
      <dgm:prSet presAssocID="{B1782716-9BD7-4556-8A13-B5B5E9B70489}" presName="horz2" presStyleCnt="0"/>
      <dgm:spPr/>
    </dgm:pt>
    <dgm:pt modelId="{CB6CE2F0-46C3-461A-A904-0DC9E700A793}" type="pres">
      <dgm:prSet presAssocID="{B1782716-9BD7-4556-8A13-B5B5E9B70489}" presName="horzSpace2" presStyleCnt="0"/>
      <dgm:spPr/>
    </dgm:pt>
    <dgm:pt modelId="{2609CE85-D6D7-4F1A-AE75-322FFAE03646}" type="pres">
      <dgm:prSet presAssocID="{B1782716-9BD7-4556-8A13-B5B5E9B70489}" presName="tx2" presStyleLbl="revTx" presStyleIdx="15" presStyleCnt="21"/>
      <dgm:spPr/>
    </dgm:pt>
    <dgm:pt modelId="{68317208-B0C3-48F1-AEB9-96B9B891D558}" type="pres">
      <dgm:prSet presAssocID="{B1782716-9BD7-4556-8A13-B5B5E9B70489}" presName="vert2" presStyleCnt="0"/>
      <dgm:spPr/>
    </dgm:pt>
    <dgm:pt modelId="{73F78397-3E44-44FE-8D16-2C46D4AA0BC9}" type="pres">
      <dgm:prSet presAssocID="{31698C5E-EFD3-440A-ABA4-C2641A7AE9EE}" presName="horz3" presStyleCnt="0"/>
      <dgm:spPr/>
    </dgm:pt>
    <dgm:pt modelId="{D94C3510-5FFA-4A8B-B612-8BC2109457BD}" type="pres">
      <dgm:prSet presAssocID="{31698C5E-EFD3-440A-ABA4-C2641A7AE9EE}" presName="horzSpace3" presStyleCnt="0"/>
      <dgm:spPr/>
    </dgm:pt>
    <dgm:pt modelId="{43F3A458-1774-44DA-A13A-CEF7E24224A0}" type="pres">
      <dgm:prSet presAssocID="{31698C5E-EFD3-440A-ABA4-C2641A7AE9EE}" presName="tx3" presStyleLbl="revTx" presStyleIdx="16" presStyleCnt="21"/>
      <dgm:spPr/>
    </dgm:pt>
    <dgm:pt modelId="{E5E840D6-060E-4E2C-B245-33259E1F280F}" type="pres">
      <dgm:prSet presAssocID="{31698C5E-EFD3-440A-ABA4-C2641A7AE9EE}" presName="vert3" presStyleCnt="0"/>
      <dgm:spPr/>
    </dgm:pt>
    <dgm:pt modelId="{0855185B-FD41-4122-911A-04A9066E8007}" type="pres">
      <dgm:prSet presAssocID="{B1782716-9BD7-4556-8A13-B5B5E9B70489}" presName="thinLine2b" presStyleLbl="callout" presStyleIdx="6" presStyleCnt="9"/>
      <dgm:spPr/>
    </dgm:pt>
    <dgm:pt modelId="{B461E1F8-024A-441C-98C2-8A8AF182A3C7}" type="pres">
      <dgm:prSet presAssocID="{B1782716-9BD7-4556-8A13-B5B5E9B70489}" presName="vertSpace2b" presStyleCnt="0"/>
      <dgm:spPr/>
    </dgm:pt>
    <dgm:pt modelId="{70ADE863-9DC7-43FC-AEEA-6021A7B4BC30}" type="pres">
      <dgm:prSet presAssocID="{F9114D92-3F3C-4AC3-B80D-9B66A8E7BEF5}" presName="horz2" presStyleCnt="0"/>
      <dgm:spPr/>
    </dgm:pt>
    <dgm:pt modelId="{2A4D21C6-FE37-46CA-857F-BF42913C6276}" type="pres">
      <dgm:prSet presAssocID="{F9114D92-3F3C-4AC3-B80D-9B66A8E7BEF5}" presName="horzSpace2" presStyleCnt="0"/>
      <dgm:spPr/>
    </dgm:pt>
    <dgm:pt modelId="{452133EB-1997-4346-9AE8-3077BCAB1DC8}" type="pres">
      <dgm:prSet presAssocID="{F9114D92-3F3C-4AC3-B80D-9B66A8E7BEF5}" presName="tx2" presStyleLbl="revTx" presStyleIdx="17" presStyleCnt="21"/>
      <dgm:spPr/>
    </dgm:pt>
    <dgm:pt modelId="{F854E32F-3A76-40DA-86C1-F1B11873F63C}" type="pres">
      <dgm:prSet presAssocID="{F9114D92-3F3C-4AC3-B80D-9B66A8E7BEF5}" presName="vert2" presStyleCnt="0"/>
      <dgm:spPr/>
    </dgm:pt>
    <dgm:pt modelId="{9F00A71B-5FA2-4250-8FC7-921BCD4E5760}" type="pres">
      <dgm:prSet presAssocID="{FF2FE9D1-8E1C-4384-8221-A08A5EBE72D2}" presName="horz3" presStyleCnt="0"/>
      <dgm:spPr/>
    </dgm:pt>
    <dgm:pt modelId="{7F888902-EBF0-485C-9D95-186902A2D747}" type="pres">
      <dgm:prSet presAssocID="{FF2FE9D1-8E1C-4384-8221-A08A5EBE72D2}" presName="horzSpace3" presStyleCnt="0"/>
      <dgm:spPr/>
    </dgm:pt>
    <dgm:pt modelId="{F860E51B-DCBC-4117-BCA9-F3515CFDA08D}" type="pres">
      <dgm:prSet presAssocID="{FF2FE9D1-8E1C-4384-8221-A08A5EBE72D2}" presName="tx3" presStyleLbl="revTx" presStyleIdx="18" presStyleCnt="21"/>
      <dgm:spPr/>
    </dgm:pt>
    <dgm:pt modelId="{7A347EDC-6028-4B58-969E-B6108AFE6118}" type="pres">
      <dgm:prSet presAssocID="{FF2FE9D1-8E1C-4384-8221-A08A5EBE72D2}" presName="vert3" presStyleCnt="0"/>
      <dgm:spPr/>
    </dgm:pt>
    <dgm:pt modelId="{F622E9CC-82FD-496E-901F-957061840D69}" type="pres">
      <dgm:prSet presAssocID="{F9114D92-3F3C-4AC3-B80D-9B66A8E7BEF5}" presName="thinLine2b" presStyleLbl="callout" presStyleIdx="7" presStyleCnt="9"/>
      <dgm:spPr/>
    </dgm:pt>
    <dgm:pt modelId="{69A28605-BB45-4F1A-BC8E-0246E06B5E2D}" type="pres">
      <dgm:prSet presAssocID="{F9114D92-3F3C-4AC3-B80D-9B66A8E7BEF5}" presName="vertSpace2b" presStyleCnt="0"/>
      <dgm:spPr/>
    </dgm:pt>
    <dgm:pt modelId="{4E5A24C9-13EE-41B6-9307-667885C6A642}" type="pres">
      <dgm:prSet presAssocID="{BF88E346-318F-4E6C-A1C0-876A3CC116C9}" presName="horz2" presStyleCnt="0"/>
      <dgm:spPr/>
    </dgm:pt>
    <dgm:pt modelId="{0EEB8C5F-81F5-4CF9-9649-5DF8513389F1}" type="pres">
      <dgm:prSet presAssocID="{BF88E346-318F-4E6C-A1C0-876A3CC116C9}" presName="horzSpace2" presStyleCnt="0"/>
      <dgm:spPr/>
    </dgm:pt>
    <dgm:pt modelId="{47DB1187-7BEE-4081-B6BC-8AA30A3DF25B}" type="pres">
      <dgm:prSet presAssocID="{BF88E346-318F-4E6C-A1C0-876A3CC116C9}" presName="tx2" presStyleLbl="revTx" presStyleIdx="19" presStyleCnt="21"/>
      <dgm:spPr/>
    </dgm:pt>
    <dgm:pt modelId="{960D9E38-4FD9-4149-BC16-379641A6A4DA}" type="pres">
      <dgm:prSet presAssocID="{BF88E346-318F-4E6C-A1C0-876A3CC116C9}" presName="vert2" presStyleCnt="0"/>
      <dgm:spPr/>
    </dgm:pt>
    <dgm:pt modelId="{FE308ECD-449D-4A23-9B41-6700F51E28FF}" type="pres">
      <dgm:prSet presAssocID="{F48837C7-4F9E-4304-B466-2ACD9697EA4E}" presName="horz3" presStyleCnt="0"/>
      <dgm:spPr/>
    </dgm:pt>
    <dgm:pt modelId="{F96E49C4-653B-426F-ACF9-4A67087B1DFD}" type="pres">
      <dgm:prSet presAssocID="{F48837C7-4F9E-4304-B466-2ACD9697EA4E}" presName="horzSpace3" presStyleCnt="0"/>
      <dgm:spPr/>
    </dgm:pt>
    <dgm:pt modelId="{A3876B84-2768-486C-8B94-C56B61789322}" type="pres">
      <dgm:prSet presAssocID="{F48837C7-4F9E-4304-B466-2ACD9697EA4E}" presName="tx3" presStyleLbl="revTx" presStyleIdx="20" presStyleCnt="21"/>
      <dgm:spPr/>
    </dgm:pt>
    <dgm:pt modelId="{48B2D771-43CD-448F-870C-E1C610514332}" type="pres">
      <dgm:prSet presAssocID="{F48837C7-4F9E-4304-B466-2ACD9697EA4E}" presName="vert3" presStyleCnt="0"/>
      <dgm:spPr/>
    </dgm:pt>
    <dgm:pt modelId="{E29ED236-E338-4129-834A-E1B34AF042F9}" type="pres">
      <dgm:prSet presAssocID="{BF88E346-318F-4E6C-A1C0-876A3CC116C9}" presName="thinLine2b" presStyleLbl="callout" presStyleIdx="8" presStyleCnt="9"/>
      <dgm:spPr/>
    </dgm:pt>
    <dgm:pt modelId="{E2036FF7-2AD5-4F53-B5A7-28362CEB1046}" type="pres">
      <dgm:prSet presAssocID="{BF88E346-318F-4E6C-A1C0-876A3CC116C9}" presName="vertSpace2b" presStyleCnt="0"/>
      <dgm:spPr/>
    </dgm:pt>
  </dgm:ptLst>
  <dgm:cxnLst>
    <dgm:cxn modelId="{75DBFA04-8701-4673-9F62-54A06651089A}" srcId="{9867849D-2FAA-4675-9ECD-87148E23A917}" destId="{13DBB98F-63AC-4B53-BC6A-DD64C05F5060}" srcOrd="2" destOrd="0" parTransId="{3E37D251-205D-414A-803A-58224D9874DF}" sibTransId="{1BC67BDF-4E1A-4EA5-9785-1BA55052C4D8}"/>
    <dgm:cxn modelId="{21EC7309-908D-44A9-B342-131CFEDCD8B8}" srcId="{B1782716-9BD7-4556-8A13-B5B5E9B70489}" destId="{31698C5E-EFD3-440A-ABA4-C2641A7AE9EE}" srcOrd="0" destOrd="0" parTransId="{1C8E34B5-4F96-454E-8CB4-973A3FDCF2E7}" sibTransId="{CEAED65F-9CD5-4C9E-8E66-89919808C3F0}"/>
    <dgm:cxn modelId="{5451490A-93DB-467A-9EFD-1AF9E4CFA455}" type="presOf" srcId="{31698C5E-EFD3-440A-ABA4-C2641A7AE9EE}" destId="{43F3A458-1774-44DA-A13A-CEF7E24224A0}" srcOrd="0" destOrd="0" presId="urn:microsoft.com/office/officeart/2008/layout/LinedList"/>
    <dgm:cxn modelId="{92F7780E-D7A0-4802-B2B9-9BCF6FFE3F5C}" srcId="{AF10E155-A464-4BD6-ADDF-2C5761B6C742}" destId="{C6F8C94D-1AE4-405C-917F-CDD61D248C7C}" srcOrd="0" destOrd="0" parTransId="{46CF400E-B7CF-4B00-AE56-ABCDB253FFBC}" sibTransId="{4E6D4F10-C5CE-42D8-A01E-EA636B360B3F}"/>
    <dgm:cxn modelId="{CEC47113-BEB4-439F-A19D-662DD6FDC3E8}" type="presOf" srcId="{C6F8C94D-1AE4-405C-917F-CDD61D248C7C}" destId="{E00D1146-74B8-4CC6-BDCC-622AE8294B53}" srcOrd="0" destOrd="0" presId="urn:microsoft.com/office/officeart/2008/layout/LinedList"/>
    <dgm:cxn modelId="{ACAC941B-3F13-4823-9596-9334EA8EF799}" srcId="{D67D2595-A726-47DB-9B68-4FA892FE723C}" destId="{EEF25B0F-BA13-4CF4-AFC6-DA278C36571B}" srcOrd="0" destOrd="0" parTransId="{9A72FD62-969B-49E1-A471-BC0F8EB4D4DB}" sibTransId="{3ED6C0E3-176A-4D3B-8B23-2B7247596708}"/>
    <dgm:cxn modelId="{CBBDAA27-33D8-4C9C-AC36-C9174EE30B39}" srcId="{3BF235A6-EB5E-4829-B469-249A5456EDE8}" destId="{71AD7611-64FF-4FB2-B692-C1883BF181CC}" srcOrd="0" destOrd="0" parTransId="{0ABA509B-5E84-4843-BFA2-E5A11A3C17B1}" sibTransId="{DFD72DA8-F907-46ED-9D69-F423537ED12E}"/>
    <dgm:cxn modelId="{E679DA2A-FB2E-4282-9967-E79F7E3C16F5}" type="presOf" srcId="{FF2FE9D1-8E1C-4384-8221-A08A5EBE72D2}" destId="{F860E51B-DCBC-4117-BCA9-F3515CFDA08D}" srcOrd="0" destOrd="0" presId="urn:microsoft.com/office/officeart/2008/layout/LinedList"/>
    <dgm:cxn modelId="{6C294F2B-419A-471B-B2CF-F11D4EF427B0}" srcId="{23B908D7-7977-4DDE-A89E-38FEE0BCE328}" destId="{AF10E155-A464-4BD6-ADDF-2C5761B6C742}" srcOrd="2" destOrd="0" parTransId="{185D7FE9-DD9F-4364-9802-8C601899DC0C}" sibTransId="{7C5C116D-93C1-4502-83DD-2A6E6B63D13F}"/>
    <dgm:cxn modelId="{E0394430-AC06-45B1-8247-9B7A24D39245}" type="presOf" srcId="{1662CFF2-D6DF-4900-B7EE-1C0AE9CD4F8E}" destId="{6C1E4012-6C54-4986-B9DA-9526FC04D9F0}" srcOrd="0" destOrd="0" presId="urn:microsoft.com/office/officeart/2008/layout/LinedList"/>
    <dgm:cxn modelId="{E78DCF31-0268-4DB3-8CBD-6FA432D9A1B0}" type="presOf" srcId="{BF88E346-318F-4E6C-A1C0-876A3CC116C9}" destId="{47DB1187-7BEE-4081-B6BC-8AA30A3DF25B}" srcOrd="0" destOrd="0" presId="urn:microsoft.com/office/officeart/2008/layout/LinedList"/>
    <dgm:cxn modelId="{D65A7E37-32F2-4231-AD33-BB884B14463D}" srcId="{B05EFD0F-D6FD-4EF0-86B7-90358EFC7858}" destId="{02406461-BCA6-4A5F-BD4D-9AAB3E027E72}" srcOrd="0" destOrd="0" parTransId="{A85A87D2-492C-4253-90A6-1B834C4368A7}" sibTransId="{0AD8318D-D567-484A-8471-2DD1A272BB48}"/>
    <dgm:cxn modelId="{01EE353C-8465-4697-B76C-96187ACBF10C}" type="presOf" srcId="{7006FA10-A4F0-4084-81F8-FA8F7D4AABE5}" destId="{CE2A77F6-995C-4085-869A-AB9207443D3E}" srcOrd="0" destOrd="0" presId="urn:microsoft.com/office/officeart/2008/layout/LinedList"/>
    <dgm:cxn modelId="{22781A48-6979-4A13-B4AB-42D5E41820B8}" type="presOf" srcId="{221C3370-9EB5-4CB8-938E-5A801DDBA3AA}" destId="{E4085E40-0960-4561-840C-1599B0F15832}" srcOrd="0" destOrd="0" presId="urn:microsoft.com/office/officeart/2008/layout/LinedList"/>
    <dgm:cxn modelId="{A9F04548-67D1-41FF-BA30-825B13944E2C}" srcId="{BF88E346-318F-4E6C-A1C0-876A3CC116C9}" destId="{F48837C7-4F9E-4304-B466-2ACD9697EA4E}" srcOrd="0" destOrd="0" parTransId="{1A4E43E9-262B-4528-9393-BEF6B9D4C41A}" sibTransId="{4B4C3D44-B358-422A-9044-FDADFDBA7C08}"/>
    <dgm:cxn modelId="{2B5ECB6B-5782-4D59-9444-829FC26DB1CC}" type="presOf" srcId="{6B655E9E-0DF9-4DE9-A07E-89F508D90D11}" destId="{6A8B7CFA-0B7D-4829-9E8C-2DE76F3F38D6}" srcOrd="0" destOrd="0" presId="urn:microsoft.com/office/officeart/2008/layout/LinedList"/>
    <dgm:cxn modelId="{5BEAEB4F-0E6B-45BB-BBDF-92ABC391016C}" srcId="{7DB28B36-708A-4D67-BA3B-CE8E34BDBFC9}" destId="{221C3370-9EB5-4CB8-938E-5A801DDBA3AA}" srcOrd="2" destOrd="0" parTransId="{828DB283-87F4-43E5-9603-C97266F76866}" sibTransId="{FA8D7560-0345-4D3E-A0AD-B107F3E5ABFC}"/>
    <dgm:cxn modelId="{7C8E6457-D590-4111-8313-B2858A3345D3}" type="presOf" srcId="{71AD7611-64FF-4FB2-B692-C1883BF181CC}" destId="{D878601B-7957-46E6-9784-8844EA3BA172}" srcOrd="0" destOrd="0" presId="urn:microsoft.com/office/officeart/2008/layout/LinedList"/>
    <dgm:cxn modelId="{1AEC3A87-EF80-417F-BB40-3F139B58062E}" srcId="{7DB28B36-708A-4D67-BA3B-CE8E34BDBFC9}" destId="{23B908D7-7977-4DDE-A89E-38FEE0BCE328}" srcOrd="1" destOrd="0" parTransId="{E833FAB7-6D71-4839-9460-816D7C2D5ECD}" sibTransId="{E12FA1C1-82CF-43A7-92DD-E2A9EAB01894}"/>
    <dgm:cxn modelId="{7625CA88-595F-46FB-91B8-16B10EBC7380}" srcId="{13DBB98F-63AC-4B53-BC6A-DD64C05F5060}" destId="{7006FA10-A4F0-4084-81F8-FA8F7D4AABE5}" srcOrd="0" destOrd="0" parTransId="{DAC85F61-83C4-4283-BBC0-17DCF9C567CA}" sibTransId="{DE0CB08B-95B2-41FC-BF2D-A5829CCECCFE}"/>
    <dgm:cxn modelId="{FBE7D18D-9B36-4E74-A715-465A6135D757}" type="presOf" srcId="{23B908D7-7977-4DDE-A89E-38FEE0BCE328}" destId="{061D130A-EF26-49ED-AE0A-C58D64718F79}" srcOrd="0" destOrd="0" presId="urn:microsoft.com/office/officeart/2008/layout/LinedList"/>
    <dgm:cxn modelId="{C061CF8F-8967-44EA-8EBE-891CC4F61A65}" type="presOf" srcId="{F48837C7-4F9E-4304-B466-2ACD9697EA4E}" destId="{A3876B84-2768-486C-8B94-C56B61789322}" srcOrd="0" destOrd="0" presId="urn:microsoft.com/office/officeart/2008/layout/LinedList"/>
    <dgm:cxn modelId="{C604FA94-06EF-4F3A-90CE-BA534FF74360}" type="presOf" srcId="{B05EFD0F-D6FD-4EF0-86B7-90358EFC7858}" destId="{28E363EB-D984-436D-B9A1-8B8216A36606}" srcOrd="0" destOrd="0" presId="urn:microsoft.com/office/officeart/2008/layout/LinedList"/>
    <dgm:cxn modelId="{5B73029A-77D3-4BD2-8866-E0D9A7861319}" srcId="{221C3370-9EB5-4CB8-938E-5A801DDBA3AA}" destId="{F9114D92-3F3C-4AC3-B80D-9B66A8E7BEF5}" srcOrd="1" destOrd="0" parTransId="{2ADEA821-3A21-4D16-ABE1-1CF208492287}" sibTransId="{2AA4DAD5-3C6C-4770-B85D-3F768587C69B}"/>
    <dgm:cxn modelId="{6AA2949D-C271-4AAB-8F21-0AF4FAD1B9B9}" srcId="{221C3370-9EB5-4CB8-938E-5A801DDBA3AA}" destId="{B1782716-9BD7-4556-8A13-B5B5E9B70489}" srcOrd="0" destOrd="0" parTransId="{BF55CBB9-F6FE-464E-8F38-20E0E663F30C}" sibTransId="{F3F65143-17F7-46E9-8639-5CE83FD9B373}"/>
    <dgm:cxn modelId="{BA63F3AA-49DA-4824-A09B-84F50A169DA9}" type="presOf" srcId="{7DB28B36-708A-4D67-BA3B-CE8E34BDBFC9}" destId="{69931F75-53E5-435B-9F9A-951DE48A258E}" srcOrd="0" destOrd="0" presId="urn:microsoft.com/office/officeart/2008/layout/LinedList"/>
    <dgm:cxn modelId="{CECA74AB-E280-4058-80E3-7650C4113327}" type="presOf" srcId="{9867849D-2FAA-4675-9ECD-87148E23A917}" destId="{02A5A930-0F0F-49F0-96DB-0D072DFB94FA}" srcOrd="0" destOrd="0" presId="urn:microsoft.com/office/officeart/2008/layout/LinedList"/>
    <dgm:cxn modelId="{74DC8EAC-333E-413E-8FE7-58E51729A8AC}" srcId="{23B908D7-7977-4DDE-A89E-38FEE0BCE328}" destId="{3BF235A6-EB5E-4829-B469-249A5456EDE8}" srcOrd="0" destOrd="0" parTransId="{5A953906-AC6F-4F9E-AD68-05B4599ACBF2}" sibTransId="{7AB49BDD-40F7-4740-A787-2523753B8F21}"/>
    <dgm:cxn modelId="{C663DDAC-9BFF-4313-83B2-26AE46A17F89}" srcId="{23B908D7-7977-4DDE-A89E-38FEE0BCE328}" destId="{B05EFD0F-D6FD-4EF0-86B7-90358EFC7858}" srcOrd="1" destOrd="0" parTransId="{6FE98F6D-E3B1-4513-A602-C5DB8621E0A0}" sibTransId="{14736A96-A0A9-42C6-BDEA-736A89844A3A}"/>
    <dgm:cxn modelId="{5C307BB3-E1C4-4E21-9374-E81BEAF7A00C}" type="presOf" srcId="{AF10E155-A464-4BD6-ADDF-2C5761B6C742}" destId="{E257C8A1-B715-439E-9418-6DAFAF69EB8D}" srcOrd="0" destOrd="0" presId="urn:microsoft.com/office/officeart/2008/layout/LinedList"/>
    <dgm:cxn modelId="{9B717CB3-586E-4CC8-BDAA-9FBDDD4C37EC}" type="presOf" srcId="{D67D2595-A726-47DB-9B68-4FA892FE723C}" destId="{BCCD12E9-A8B5-4036-B641-DD33D516DCF8}" srcOrd="0" destOrd="0" presId="urn:microsoft.com/office/officeart/2008/layout/LinedList"/>
    <dgm:cxn modelId="{909621B7-16E9-450F-82A9-748A2A70629E}" srcId="{7DB28B36-708A-4D67-BA3B-CE8E34BDBFC9}" destId="{9867849D-2FAA-4675-9ECD-87148E23A917}" srcOrd="0" destOrd="0" parTransId="{6AE17224-0952-46B4-8FB4-A9BF2EDF56BC}" sibTransId="{5004A331-D634-45A6-8B2B-2146EF0335C2}"/>
    <dgm:cxn modelId="{2FB54FB7-A1A9-4BDB-A2EC-9761907B9946}" type="presOf" srcId="{13DBB98F-63AC-4B53-BC6A-DD64C05F5060}" destId="{C53723A9-43B5-4386-B35F-9969A50BB637}" srcOrd="0" destOrd="0" presId="urn:microsoft.com/office/officeart/2008/layout/LinedList"/>
    <dgm:cxn modelId="{C27CB2BC-828E-4C83-BDF0-2F1D4B2ABD04}" srcId="{9867849D-2FAA-4675-9ECD-87148E23A917}" destId="{D67D2595-A726-47DB-9B68-4FA892FE723C}" srcOrd="1" destOrd="0" parTransId="{E9D5023D-9D08-4F5D-92D2-D563B664D8E1}" sibTransId="{D8C3CF83-DCF2-4C0C-A6BC-C7E33E65BFA3}"/>
    <dgm:cxn modelId="{9D86F7C8-3AFA-492E-9ACC-F4622FDFB302}" srcId="{F9114D92-3F3C-4AC3-B80D-9B66A8E7BEF5}" destId="{FF2FE9D1-8E1C-4384-8221-A08A5EBE72D2}" srcOrd="0" destOrd="0" parTransId="{FB246C3F-A2AA-44D7-931B-CD3C52873EEC}" sibTransId="{F18E5375-9671-4FF0-A963-501156576B08}"/>
    <dgm:cxn modelId="{C43BA1CA-0804-40CD-BAC3-DC29BF91F3C9}" srcId="{221C3370-9EB5-4CB8-938E-5A801DDBA3AA}" destId="{BF88E346-318F-4E6C-A1C0-876A3CC116C9}" srcOrd="2" destOrd="0" parTransId="{FA850F41-562C-488B-91C1-9ACFDF1D045E}" sibTransId="{17FAC392-C8A1-4720-B1B9-37475D6C2B56}"/>
    <dgm:cxn modelId="{BC6166D3-7E93-4627-8E23-A54CF2142056}" type="presOf" srcId="{F9114D92-3F3C-4AC3-B80D-9B66A8E7BEF5}" destId="{452133EB-1997-4346-9AE8-3077BCAB1DC8}" srcOrd="0" destOrd="0" presId="urn:microsoft.com/office/officeart/2008/layout/LinedList"/>
    <dgm:cxn modelId="{B69835D9-1DF3-4D65-826D-A9BA23B24C0E}" type="presOf" srcId="{3BF235A6-EB5E-4829-B469-249A5456EDE8}" destId="{078719EF-CEF0-469B-A057-8A81571EA7EB}" srcOrd="0" destOrd="0" presId="urn:microsoft.com/office/officeart/2008/layout/LinedList"/>
    <dgm:cxn modelId="{EB5643E0-9C16-414B-A8B4-058F564475F1}" type="presOf" srcId="{B1782716-9BD7-4556-8A13-B5B5E9B70489}" destId="{2609CE85-D6D7-4F1A-AE75-322FFAE03646}" srcOrd="0" destOrd="0" presId="urn:microsoft.com/office/officeart/2008/layout/LinedList"/>
    <dgm:cxn modelId="{DA21D7E2-CB15-4DF6-996F-40605E16B7F9}" type="presOf" srcId="{02406461-BCA6-4A5F-BD4D-9AAB3E027E72}" destId="{AA8904C6-EA9C-4A8B-BDBD-2D1F923D7C3F}" srcOrd="0" destOrd="0" presId="urn:microsoft.com/office/officeart/2008/layout/LinedList"/>
    <dgm:cxn modelId="{6CE066F0-16BF-4B2E-A910-D7F0F009D147}" srcId="{6B655E9E-0DF9-4DE9-A07E-89F508D90D11}" destId="{1662CFF2-D6DF-4900-B7EE-1C0AE9CD4F8E}" srcOrd="0" destOrd="0" parTransId="{409CE345-A10A-45A7-9E44-F778396F9B78}" sibTransId="{FF74A8BB-B5F9-45CE-AB37-D2E67378015F}"/>
    <dgm:cxn modelId="{455867F8-DEA6-4AE1-8D58-71731F410141}" srcId="{9867849D-2FAA-4675-9ECD-87148E23A917}" destId="{6B655E9E-0DF9-4DE9-A07E-89F508D90D11}" srcOrd="0" destOrd="0" parTransId="{88B6E6B1-FC3F-4FD6-849F-CE364E2D095C}" sibTransId="{68D5D502-B21E-4BD4-A4D6-8A30A1FF2874}"/>
    <dgm:cxn modelId="{D35AB7FC-F0A1-4008-93C8-64B0F7A03512}" type="presOf" srcId="{EEF25B0F-BA13-4CF4-AFC6-DA278C36571B}" destId="{A3431500-1D1C-4E11-A74F-7207C95C1A2B}" srcOrd="0" destOrd="0" presId="urn:microsoft.com/office/officeart/2008/layout/LinedList"/>
    <dgm:cxn modelId="{C7340BE3-0B55-422C-A51F-95F06EC92B09}" type="presParOf" srcId="{69931F75-53E5-435B-9F9A-951DE48A258E}" destId="{B4BA457F-9C0D-45E7-A80E-29BB87B1FCD2}" srcOrd="0" destOrd="0" presId="urn:microsoft.com/office/officeart/2008/layout/LinedList"/>
    <dgm:cxn modelId="{451496C1-E402-4D40-8EE7-873BB1CAF02F}" type="presParOf" srcId="{69931F75-53E5-435B-9F9A-951DE48A258E}" destId="{BBD2317F-5BFC-479B-A4C5-F0157246A3A5}" srcOrd="1" destOrd="0" presId="urn:microsoft.com/office/officeart/2008/layout/LinedList"/>
    <dgm:cxn modelId="{77EA682E-1377-48FE-8F23-84E4B07B1E53}" type="presParOf" srcId="{BBD2317F-5BFC-479B-A4C5-F0157246A3A5}" destId="{02A5A930-0F0F-49F0-96DB-0D072DFB94FA}" srcOrd="0" destOrd="0" presId="urn:microsoft.com/office/officeart/2008/layout/LinedList"/>
    <dgm:cxn modelId="{E7DFF1C3-0EED-4F62-ACA7-5D3527B65C3B}" type="presParOf" srcId="{BBD2317F-5BFC-479B-A4C5-F0157246A3A5}" destId="{1A201B25-D54E-4391-8EB6-B4F53C64914E}" srcOrd="1" destOrd="0" presId="urn:microsoft.com/office/officeart/2008/layout/LinedList"/>
    <dgm:cxn modelId="{732E7F07-19B3-4DC0-8B3C-70B71AD63C3A}" type="presParOf" srcId="{1A201B25-D54E-4391-8EB6-B4F53C64914E}" destId="{CD96609E-7554-4CE3-B98D-B4F3CCCFF27D}" srcOrd="0" destOrd="0" presId="urn:microsoft.com/office/officeart/2008/layout/LinedList"/>
    <dgm:cxn modelId="{86A344CC-873F-423E-9B56-ED80F5506E58}" type="presParOf" srcId="{1A201B25-D54E-4391-8EB6-B4F53C64914E}" destId="{7006A645-B551-48EA-9334-4A15AB6D3ABD}" srcOrd="1" destOrd="0" presId="urn:microsoft.com/office/officeart/2008/layout/LinedList"/>
    <dgm:cxn modelId="{CB05CB6E-BB07-497C-9443-40FD7E73D372}" type="presParOf" srcId="{7006A645-B551-48EA-9334-4A15AB6D3ABD}" destId="{CC633281-B55F-48FF-8DED-82902A0E73C8}" srcOrd="0" destOrd="0" presId="urn:microsoft.com/office/officeart/2008/layout/LinedList"/>
    <dgm:cxn modelId="{AAAE15EB-E914-4357-AFDA-EB210B755747}" type="presParOf" srcId="{7006A645-B551-48EA-9334-4A15AB6D3ABD}" destId="{6A8B7CFA-0B7D-4829-9E8C-2DE76F3F38D6}" srcOrd="1" destOrd="0" presId="urn:microsoft.com/office/officeart/2008/layout/LinedList"/>
    <dgm:cxn modelId="{74770BC8-A063-48CB-8483-F2AA6323C478}" type="presParOf" srcId="{7006A645-B551-48EA-9334-4A15AB6D3ABD}" destId="{E0EC00CD-238B-40E4-83CC-78D9CC551585}" srcOrd="2" destOrd="0" presId="urn:microsoft.com/office/officeart/2008/layout/LinedList"/>
    <dgm:cxn modelId="{ACEA1185-03E9-48E4-8C68-80FFA7A2FFAC}" type="presParOf" srcId="{E0EC00CD-238B-40E4-83CC-78D9CC551585}" destId="{77ADBF3E-64BA-413D-AC99-603903CD2025}" srcOrd="0" destOrd="0" presId="urn:microsoft.com/office/officeart/2008/layout/LinedList"/>
    <dgm:cxn modelId="{79D68177-8226-44E5-BB9F-CEE6253A6A36}" type="presParOf" srcId="{77ADBF3E-64BA-413D-AC99-603903CD2025}" destId="{89F2F437-CD14-4EDD-BC87-6FF0B88AC488}" srcOrd="0" destOrd="0" presId="urn:microsoft.com/office/officeart/2008/layout/LinedList"/>
    <dgm:cxn modelId="{A2172624-2C64-4E4D-9F4B-90E4EAA1714C}" type="presParOf" srcId="{77ADBF3E-64BA-413D-AC99-603903CD2025}" destId="{6C1E4012-6C54-4986-B9DA-9526FC04D9F0}" srcOrd="1" destOrd="0" presId="urn:microsoft.com/office/officeart/2008/layout/LinedList"/>
    <dgm:cxn modelId="{017F14B4-BDCC-44B7-A0D4-1488C6D3483C}" type="presParOf" srcId="{77ADBF3E-64BA-413D-AC99-603903CD2025}" destId="{02ECA8CF-22BD-4910-9827-F249CEBA01FF}" srcOrd="2" destOrd="0" presId="urn:microsoft.com/office/officeart/2008/layout/LinedList"/>
    <dgm:cxn modelId="{B68E7427-D22A-4FFE-A78D-757FD3C43EDC}" type="presParOf" srcId="{1A201B25-D54E-4391-8EB6-B4F53C64914E}" destId="{E1524CEF-C125-4BCB-A1E2-FCFD0B3E887F}" srcOrd="2" destOrd="0" presId="urn:microsoft.com/office/officeart/2008/layout/LinedList"/>
    <dgm:cxn modelId="{E21B1FA5-1272-4358-89A4-AA546673932D}" type="presParOf" srcId="{1A201B25-D54E-4391-8EB6-B4F53C64914E}" destId="{1C6FC847-142C-4058-B715-FE2FD2B5D13B}" srcOrd="3" destOrd="0" presId="urn:microsoft.com/office/officeart/2008/layout/LinedList"/>
    <dgm:cxn modelId="{1E25D149-0977-4166-AF97-FA1DEE474692}" type="presParOf" srcId="{1A201B25-D54E-4391-8EB6-B4F53C64914E}" destId="{037F5191-E344-4608-80CB-E148934EB034}" srcOrd="4" destOrd="0" presId="urn:microsoft.com/office/officeart/2008/layout/LinedList"/>
    <dgm:cxn modelId="{BDDE2FCD-B3D8-4799-B467-C1B91C0AE870}" type="presParOf" srcId="{037F5191-E344-4608-80CB-E148934EB034}" destId="{85C6F8EB-7D5F-43B2-A787-59FD9B94C374}" srcOrd="0" destOrd="0" presId="urn:microsoft.com/office/officeart/2008/layout/LinedList"/>
    <dgm:cxn modelId="{A9B41398-3436-4B02-A0B4-7AE1916EE8A3}" type="presParOf" srcId="{037F5191-E344-4608-80CB-E148934EB034}" destId="{BCCD12E9-A8B5-4036-B641-DD33D516DCF8}" srcOrd="1" destOrd="0" presId="urn:microsoft.com/office/officeart/2008/layout/LinedList"/>
    <dgm:cxn modelId="{4300FE6C-919A-4B5E-9A20-0896249E2C4B}" type="presParOf" srcId="{037F5191-E344-4608-80CB-E148934EB034}" destId="{DE474F78-6A0A-40C3-B922-57AD760E832C}" srcOrd="2" destOrd="0" presId="urn:microsoft.com/office/officeart/2008/layout/LinedList"/>
    <dgm:cxn modelId="{BCBC1C29-CD85-49BF-8EE0-FBDE91E7986B}" type="presParOf" srcId="{DE474F78-6A0A-40C3-B922-57AD760E832C}" destId="{6DB2652A-7CE1-43C4-82E1-B12E317D0FF4}" srcOrd="0" destOrd="0" presId="urn:microsoft.com/office/officeart/2008/layout/LinedList"/>
    <dgm:cxn modelId="{97599F00-C276-4274-8A47-7780E26A8945}" type="presParOf" srcId="{6DB2652A-7CE1-43C4-82E1-B12E317D0FF4}" destId="{C49D1F0C-1E0C-43DB-AF82-91E395E0A6DC}" srcOrd="0" destOrd="0" presId="urn:microsoft.com/office/officeart/2008/layout/LinedList"/>
    <dgm:cxn modelId="{CB30DB17-2CA4-45DB-8D04-5F19DB032426}" type="presParOf" srcId="{6DB2652A-7CE1-43C4-82E1-B12E317D0FF4}" destId="{A3431500-1D1C-4E11-A74F-7207C95C1A2B}" srcOrd="1" destOrd="0" presId="urn:microsoft.com/office/officeart/2008/layout/LinedList"/>
    <dgm:cxn modelId="{A553AE05-DE50-4C4B-B4BF-41D58DA9A6BA}" type="presParOf" srcId="{6DB2652A-7CE1-43C4-82E1-B12E317D0FF4}" destId="{9B3FDA54-9BBB-44F4-B078-8B00F47D073B}" srcOrd="2" destOrd="0" presId="urn:microsoft.com/office/officeart/2008/layout/LinedList"/>
    <dgm:cxn modelId="{169AB110-1087-455A-BF32-B844A144E993}" type="presParOf" srcId="{1A201B25-D54E-4391-8EB6-B4F53C64914E}" destId="{19C387C1-3096-4F59-B6E4-86E28981ECAB}" srcOrd="5" destOrd="0" presId="urn:microsoft.com/office/officeart/2008/layout/LinedList"/>
    <dgm:cxn modelId="{E8A8B1FF-D831-419D-8B6B-818659037280}" type="presParOf" srcId="{1A201B25-D54E-4391-8EB6-B4F53C64914E}" destId="{45466964-DF58-4C6F-9584-2FA5A15664AB}" srcOrd="6" destOrd="0" presId="urn:microsoft.com/office/officeart/2008/layout/LinedList"/>
    <dgm:cxn modelId="{16691508-38CA-4C4B-AE1A-22822D779FA0}" type="presParOf" srcId="{1A201B25-D54E-4391-8EB6-B4F53C64914E}" destId="{1B8BF517-9AEE-4B62-8D7D-6A669BB46F02}" srcOrd="7" destOrd="0" presId="urn:microsoft.com/office/officeart/2008/layout/LinedList"/>
    <dgm:cxn modelId="{9F705FAC-A3A3-4834-A433-8E0FF2DE9957}" type="presParOf" srcId="{1B8BF517-9AEE-4B62-8D7D-6A669BB46F02}" destId="{717F8EA5-4F42-4F45-98FF-68AB555BCE9E}" srcOrd="0" destOrd="0" presId="urn:microsoft.com/office/officeart/2008/layout/LinedList"/>
    <dgm:cxn modelId="{0F2A0A75-69AF-40B3-AF93-3B587BAE5352}" type="presParOf" srcId="{1B8BF517-9AEE-4B62-8D7D-6A669BB46F02}" destId="{C53723A9-43B5-4386-B35F-9969A50BB637}" srcOrd="1" destOrd="0" presId="urn:microsoft.com/office/officeart/2008/layout/LinedList"/>
    <dgm:cxn modelId="{52422F24-AFDF-477F-B141-D43A27A15E27}" type="presParOf" srcId="{1B8BF517-9AEE-4B62-8D7D-6A669BB46F02}" destId="{6D1723E4-2E6D-4022-B178-69A761DE7D97}" srcOrd="2" destOrd="0" presId="urn:microsoft.com/office/officeart/2008/layout/LinedList"/>
    <dgm:cxn modelId="{7886FF4A-0262-4F0B-BA8F-3E05BCBA4056}" type="presParOf" srcId="{6D1723E4-2E6D-4022-B178-69A761DE7D97}" destId="{2FBBBED4-8B54-45E5-842F-6ED0FEF21740}" srcOrd="0" destOrd="0" presId="urn:microsoft.com/office/officeart/2008/layout/LinedList"/>
    <dgm:cxn modelId="{9BD9292A-D622-4225-A879-387FFE3ADF29}" type="presParOf" srcId="{2FBBBED4-8B54-45E5-842F-6ED0FEF21740}" destId="{BF3F65E9-0C52-4E7A-8231-F5097D26DA59}" srcOrd="0" destOrd="0" presId="urn:microsoft.com/office/officeart/2008/layout/LinedList"/>
    <dgm:cxn modelId="{F95F7C47-5D4C-4DF6-A597-8338E2840B36}" type="presParOf" srcId="{2FBBBED4-8B54-45E5-842F-6ED0FEF21740}" destId="{CE2A77F6-995C-4085-869A-AB9207443D3E}" srcOrd="1" destOrd="0" presId="urn:microsoft.com/office/officeart/2008/layout/LinedList"/>
    <dgm:cxn modelId="{E4C86F31-7978-4892-97EC-ACEFBC24C18F}" type="presParOf" srcId="{2FBBBED4-8B54-45E5-842F-6ED0FEF21740}" destId="{99C183DA-CD9A-4943-A599-E07FAB9D320F}" srcOrd="2" destOrd="0" presId="urn:microsoft.com/office/officeart/2008/layout/LinedList"/>
    <dgm:cxn modelId="{9AA3E03F-39D7-4569-8B39-30D330648AD5}" type="presParOf" srcId="{1A201B25-D54E-4391-8EB6-B4F53C64914E}" destId="{A13B8939-DEE1-4340-9D85-84193A95D784}" srcOrd="8" destOrd="0" presId="urn:microsoft.com/office/officeart/2008/layout/LinedList"/>
    <dgm:cxn modelId="{48FBFB58-92BE-4DEE-B3F6-70D1B4B2EC68}" type="presParOf" srcId="{1A201B25-D54E-4391-8EB6-B4F53C64914E}" destId="{DD563868-C688-496A-BF91-4A2336155857}" srcOrd="9" destOrd="0" presId="urn:microsoft.com/office/officeart/2008/layout/LinedList"/>
    <dgm:cxn modelId="{274505AF-895C-4B19-BCDD-DFD8D570C894}" type="presParOf" srcId="{69931F75-53E5-435B-9F9A-951DE48A258E}" destId="{0B52E61A-12A5-49E0-AC68-42220E1B1848}" srcOrd="2" destOrd="0" presId="urn:microsoft.com/office/officeart/2008/layout/LinedList"/>
    <dgm:cxn modelId="{47C49FF8-A44D-4279-BECE-6632ADCDF0DC}" type="presParOf" srcId="{69931F75-53E5-435B-9F9A-951DE48A258E}" destId="{90D6BC7D-0213-487D-888C-D52D4B48BAB5}" srcOrd="3" destOrd="0" presId="urn:microsoft.com/office/officeart/2008/layout/LinedList"/>
    <dgm:cxn modelId="{7C93542B-F7D1-4588-94FE-C91D332F1D3A}" type="presParOf" srcId="{90D6BC7D-0213-487D-888C-D52D4B48BAB5}" destId="{061D130A-EF26-49ED-AE0A-C58D64718F79}" srcOrd="0" destOrd="0" presId="urn:microsoft.com/office/officeart/2008/layout/LinedList"/>
    <dgm:cxn modelId="{2724D9FC-6B03-41C1-9A19-51B29CF65E14}" type="presParOf" srcId="{90D6BC7D-0213-487D-888C-D52D4B48BAB5}" destId="{C87A06C6-1509-4659-83C6-498C0DE45B1F}" srcOrd="1" destOrd="0" presId="urn:microsoft.com/office/officeart/2008/layout/LinedList"/>
    <dgm:cxn modelId="{C38D01CE-C181-491E-B4AF-978390F596FA}" type="presParOf" srcId="{C87A06C6-1509-4659-83C6-498C0DE45B1F}" destId="{CB2D8CEF-C7D2-4E17-9CA1-1DEEFD463BE5}" srcOrd="0" destOrd="0" presId="urn:microsoft.com/office/officeart/2008/layout/LinedList"/>
    <dgm:cxn modelId="{B618CBC0-DC0E-4810-9E22-9090586E521C}" type="presParOf" srcId="{C87A06C6-1509-4659-83C6-498C0DE45B1F}" destId="{98A7B47F-1368-44D5-BAFA-8CE95DD12C08}" srcOrd="1" destOrd="0" presId="urn:microsoft.com/office/officeart/2008/layout/LinedList"/>
    <dgm:cxn modelId="{71B84192-AF15-4187-B127-AB1E8FFC7AC8}" type="presParOf" srcId="{98A7B47F-1368-44D5-BAFA-8CE95DD12C08}" destId="{7BCF342E-DCD5-455E-850D-26EC5035BF2E}" srcOrd="0" destOrd="0" presId="urn:microsoft.com/office/officeart/2008/layout/LinedList"/>
    <dgm:cxn modelId="{077F705F-FDE7-488B-889C-D29EC949064C}" type="presParOf" srcId="{98A7B47F-1368-44D5-BAFA-8CE95DD12C08}" destId="{078719EF-CEF0-469B-A057-8A81571EA7EB}" srcOrd="1" destOrd="0" presId="urn:microsoft.com/office/officeart/2008/layout/LinedList"/>
    <dgm:cxn modelId="{C99F274C-27B5-4E37-A307-7C3CA5D6164A}" type="presParOf" srcId="{98A7B47F-1368-44D5-BAFA-8CE95DD12C08}" destId="{D03BA943-AF70-49F3-AA53-B6A893FF710B}" srcOrd="2" destOrd="0" presId="urn:microsoft.com/office/officeart/2008/layout/LinedList"/>
    <dgm:cxn modelId="{C94D5083-85F6-4673-A9EA-9476AE3C70B6}" type="presParOf" srcId="{D03BA943-AF70-49F3-AA53-B6A893FF710B}" destId="{790C66F0-12A9-4802-89A9-3BD4ACF82F13}" srcOrd="0" destOrd="0" presId="urn:microsoft.com/office/officeart/2008/layout/LinedList"/>
    <dgm:cxn modelId="{173104D3-3297-4F8A-9B2D-DCABD0C14482}" type="presParOf" srcId="{790C66F0-12A9-4802-89A9-3BD4ACF82F13}" destId="{B2692759-393E-4DA4-B8D7-3ECBBB983D47}" srcOrd="0" destOrd="0" presId="urn:microsoft.com/office/officeart/2008/layout/LinedList"/>
    <dgm:cxn modelId="{EC147D7B-7042-4C77-B116-0FBEE2CBEB1C}" type="presParOf" srcId="{790C66F0-12A9-4802-89A9-3BD4ACF82F13}" destId="{D878601B-7957-46E6-9784-8844EA3BA172}" srcOrd="1" destOrd="0" presId="urn:microsoft.com/office/officeart/2008/layout/LinedList"/>
    <dgm:cxn modelId="{7E76EEBC-402A-412A-B64A-9A169CFF6E49}" type="presParOf" srcId="{790C66F0-12A9-4802-89A9-3BD4ACF82F13}" destId="{4A439796-A07B-4245-BD59-E1E716F2A147}" srcOrd="2" destOrd="0" presId="urn:microsoft.com/office/officeart/2008/layout/LinedList"/>
    <dgm:cxn modelId="{1358FC7E-FDAA-4629-A37D-07BFD289EE11}" type="presParOf" srcId="{C87A06C6-1509-4659-83C6-498C0DE45B1F}" destId="{D436E85F-1377-499C-9132-61E323B96152}" srcOrd="2" destOrd="0" presId="urn:microsoft.com/office/officeart/2008/layout/LinedList"/>
    <dgm:cxn modelId="{E3013874-2E6F-477D-AEA4-E283D1955655}" type="presParOf" srcId="{C87A06C6-1509-4659-83C6-498C0DE45B1F}" destId="{81A85D7B-41FD-4EC2-80CD-6C5E2AAD8B86}" srcOrd="3" destOrd="0" presId="urn:microsoft.com/office/officeart/2008/layout/LinedList"/>
    <dgm:cxn modelId="{C2B05E0B-C7DC-4E8A-ABA8-18A2A634A754}" type="presParOf" srcId="{C87A06C6-1509-4659-83C6-498C0DE45B1F}" destId="{CF0D53D7-55BC-4ED7-B3DD-1B6E70200F0E}" srcOrd="4" destOrd="0" presId="urn:microsoft.com/office/officeart/2008/layout/LinedList"/>
    <dgm:cxn modelId="{0A951E4F-FB4A-4D58-9602-C61E17642A83}" type="presParOf" srcId="{CF0D53D7-55BC-4ED7-B3DD-1B6E70200F0E}" destId="{A0375D4C-6B56-4C35-8CEF-79A250F9193F}" srcOrd="0" destOrd="0" presId="urn:microsoft.com/office/officeart/2008/layout/LinedList"/>
    <dgm:cxn modelId="{D73D8171-0F61-4E49-B406-378F842DE5E9}" type="presParOf" srcId="{CF0D53D7-55BC-4ED7-B3DD-1B6E70200F0E}" destId="{28E363EB-D984-436D-B9A1-8B8216A36606}" srcOrd="1" destOrd="0" presId="urn:microsoft.com/office/officeart/2008/layout/LinedList"/>
    <dgm:cxn modelId="{1F80CAB5-5694-437B-BECF-C3A8156DD01A}" type="presParOf" srcId="{CF0D53D7-55BC-4ED7-B3DD-1B6E70200F0E}" destId="{974CCF13-9F05-4AD7-8BFD-00E554FFEBF9}" srcOrd="2" destOrd="0" presId="urn:microsoft.com/office/officeart/2008/layout/LinedList"/>
    <dgm:cxn modelId="{26996BD0-ACCD-4B88-96EF-77E7A1ABAF8C}" type="presParOf" srcId="{974CCF13-9F05-4AD7-8BFD-00E554FFEBF9}" destId="{3A9BAB8E-9E59-4BFC-AC66-2E61854E2A54}" srcOrd="0" destOrd="0" presId="urn:microsoft.com/office/officeart/2008/layout/LinedList"/>
    <dgm:cxn modelId="{E0989076-8D1C-42DF-802B-FB2011500F1E}" type="presParOf" srcId="{3A9BAB8E-9E59-4BFC-AC66-2E61854E2A54}" destId="{10EAB7D2-0B28-4844-B99F-26D1CA7AC33D}" srcOrd="0" destOrd="0" presId="urn:microsoft.com/office/officeart/2008/layout/LinedList"/>
    <dgm:cxn modelId="{0A50E7EB-509A-4686-8015-7E9A023C3725}" type="presParOf" srcId="{3A9BAB8E-9E59-4BFC-AC66-2E61854E2A54}" destId="{AA8904C6-EA9C-4A8B-BDBD-2D1F923D7C3F}" srcOrd="1" destOrd="0" presId="urn:microsoft.com/office/officeart/2008/layout/LinedList"/>
    <dgm:cxn modelId="{6F2B94D7-CEFC-43FD-B629-47349AE15EC7}" type="presParOf" srcId="{3A9BAB8E-9E59-4BFC-AC66-2E61854E2A54}" destId="{B83BA11D-E4E1-42DC-BF63-C6307B5FEEA0}" srcOrd="2" destOrd="0" presId="urn:microsoft.com/office/officeart/2008/layout/LinedList"/>
    <dgm:cxn modelId="{2A30191F-79E7-4749-B6A2-19A276B93297}" type="presParOf" srcId="{C87A06C6-1509-4659-83C6-498C0DE45B1F}" destId="{8E068A91-371E-4FFB-BCE9-EB038DD5CCD6}" srcOrd="5" destOrd="0" presId="urn:microsoft.com/office/officeart/2008/layout/LinedList"/>
    <dgm:cxn modelId="{DE6B80B0-E92E-4248-BFFE-496CC755C95A}" type="presParOf" srcId="{C87A06C6-1509-4659-83C6-498C0DE45B1F}" destId="{BCA13CE2-75B2-48F6-B562-45E56BD1AC7C}" srcOrd="6" destOrd="0" presId="urn:microsoft.com/office/officeart/2008/layout/LinedList"/>
    <dgm:cxn modelId="{F8BAC034-D952-494A-A474-3B8B5874BB9B}" type="presParOf" srcId="{C87A06C6-1509-4659-83C6-498C0DE45B1F}" destId="{EC6EFA1E-B9E4-4061-BE10-5B84A9D211A9}" srcOrd="7" destOrd="0" presId="urn:microsoft.com/office/officeart/2008/layout/LinedList"/>
    <dgm:cxn modelId="{098B4CC6-AC08-4F5E-B4E7-155F53E67364}" type="presParOf" srcId="{EC6EFA1E-B9E4-4061-BE10-5B84A9D211A9}" destId="{47C065AE-3134-425D-88F5-2DCF6F1B6645}" srcOrd="0" destOrd="0" presId="urn:microsoft.com/office/officeart/2008/layout/LinedList"/>
    <dgm:cxn modelId="{7460D300-9FF2-4E30-AD19-134A8E7D8312}" type="presParOf" srcId="{EC6EFA1E-B9E4-4061-BE10-5B84A9D211A9}" destId="{E257C8A1-B715-439E-9418-6DAFAF69EB8D}" srcOrd="1" destOrd="0" presId="urn:microsoft.com/office/officeart/2008/layout/LinedList"/>
    <dgm:cxn modelId="{994EF1CF-688E-49C4-8EF3-4FE06721741E}" type="presParOf" srcId="{EC6EFA1E-B9E4-4061-BE10-5B84A9D211A9}" destId="{CA756F31-BBB1-4C1D-A3C7-63DEF47ECD78}" srcOrd="2" destOrd="0" presId="urn:microsoft.com/office/officeart/2008/layout/LinedList"/>
    <dgm:cxn modelId="{FFA06B3B-3B78-4A0B-9621-2CD4056FABB7}" type="presParOf" srcId="{CA756F31-BBB1-4C1D-A3C7-63DEF47ECD78}" destId="{866A4111-A3DC-49CD-9C0E-051F707F8873}" srcOrd="0" destOrd="0" presId="urn:microsoft.com/office/officeart/2008/layout/LinedList"/>
    <dgm:cxn modelId="{2A16FA9D-93BC-4DBE-9D8C-1D872AD48FAF}" type="presParOf" srcId="{866A4111-A3DC-49CD-9C0E-051F707F8873}" destId="{AB509A04-EA56-46D4-B7B0-A9E0251108DA}" srcOrd="0" destOrd="0" presId="urn:microsoft.com/office/officeart/2008/layout/LinedList"/>
    <dgm:cxn modelId="{75F8AA6A-A64B-476A-AD3D-E95F6E1EB5A5}" type="presParOf" srcId="{866A4111-A3DC-49CD-9C0E-051F707F8873}" destId="{E00D1146-74B8-4CC6-BDCC-622AE8294B53}" srcOrd="1" destOrd="0" presId="urn:microsoft.com/office/officeart/2008/layout/LinedList"/>
    <dgm:cxn modelId="{E6F58CFD-77AE-46E0-AB31-A99553D7C0A4}" type="presParOf" srcId="{866A4111-A3DC-49CD-9C0E-051F707F8873}" destId="{F7B7A2A9-14B4-44B6-A437-FF71D9C9252B}" srcOrd="2" destOrd="0" presId="urn:microsoft.com/office/officeart/2008/layout/LinedList"/>
    <dgm:cxn modelId="{E0D48ADD-DD57-4027-9F84-8B53BCEA23D0}" type="presParOf" srcId="{C87A06C6-1509-4659-83C6-498C0DE45B1F}" destId="{3BC61698-BF72-4DB1-80F5-92F21F22CB94}" srcOrd="8" destOrd="0" presId="urn:microsoft.com/office/officeart/2008/layout/LinedList"/>
    <dgm:cxn modelId="{4BAB176C-092F-408D-939C-5F985FF6670F}" type="presParOf" srcId="{C87A06C6-1509-4659-83C6-498C0DE45B1F}" destId="{86F83350-B381-44B7-8321-8C93EE9C578E}" srcOrd="9" destOrd="0" presId="urn:microsoft.com/office/officeart/2008/layout/LinedList"/>
    <dgm:cxn modelId="{E6765B1F-2903-4F92-BBC2-85F6397DD13C}" type="presParOf" srcId="{69931F75-53E5-435B-9F9A-951DE48A258E}" destId="{61A8295E-4614-46AF-BBFA-B53101E1E829}" srcOrd="4" destOrd="0" presId="urn:microsoft.com/office/officeart/2008/layout/LinedList"/>
    <dgm:cxn modelId="{2D59FA0E-DBC1-40F9-99D0-55E67C25D6CF}" type="presParOf" srcId="{69931F75-53E5-435B-9F9A-951DE48A258E}" destId="{D032ED73-E31A-46B9-B252-116AA4B6456F}" srcOrd="5" destOrd="0" presId="urn:microsoft.com/office/officeart/2008/layout/LinedList"/>
    <dgm:cxn modelId="{9D247EE4-E391-4A4C-A2C0-F5613C9D00CB}" type="presParOf" srcId="{D032ED73-E31A-46B9-B252-116AA4B6456F}" destId="{E4085E40-0960-4561-840C-1599B0F15832}" srcOrd="0" destOrd="0" presId="urn:microsoft.com/office/officeart/2008/layout/LinedList"/>
    <dgm:cxn modelId="{42EDCEFC-B8D0-47D6-9647-F876B4627395}" type="presParOf" srcId="{D032ED73-E31A-46B9-B252-116AA4B6456F}" destId="{D89524DB-1E44-4BA6-B5D0-06AD5407865B}" srcOrd="1" destOrd="0" presId="urn:microsoft.com/office/officeart/2008/layout/LinedList"/>
    <dgm:cxn modelId="{13BA6FB7-8C40-40ED-82E5-1B9765EE0480}" type="presParOf" srcId="{D89524DB-1E44-4BA6-B5D0-06AD5407865B}" destId="{99C81932-B3BE-42CC-8471-F1408D2641AA}" srcOrd="0" destOrd="0" presId="urn:microsoft.com/office/officeart/2008/layout/LinedList"/>
    <dgm:cxn modelId="{A41C8CA6-8135-4318-ABEE-195E500D42B5}" type="presParOf" srcId="{D89524DB-1E44-4BA6-B5D0-06AD5407865B}" destId="{8132CA0A-B51E-4B6D-852A-F009CF5B6F50}" srcOrd="1" destOrd="0" presId="urn:microsoft.com/office/officeart/2008/layout/LinedList"/>
    <dgm:cxn modelId="{69AF1C6D-5BB2-4705-834F-FBA75CF413DA}" type="presParOf" srcId="{8132CA0A-B51E-4B6D-852A-F009CF5B6F50}" destId="{CB6CE2F0-46C3-461A-A904-0DC9E700A793}" srcOrd="0" destOrd="0" presId="urn:microsoft.com/office/officeart/2008/layout/LinedList"/>
    <dgm:cxn modelId="{86C4C844-A8F2-4C9E-80DD-ED41EFCAB7BA}" type="presParOf" srcId="{8132CA0A-B51E-4B6D-852A-F009CF5B6F50}" destId="{2609CE85-D6D7-4F1A-AE75-322FFAE03646}" srcOrd="1" destOrd="0" presId="urn:microsoft.com/office/officeart/2008/layout/LinedList"/>
    <dgm:cxn modelId="{6B232049-61BF-4C82-A63E-EF71931BC888}" type="presParOf" srcId="{8132CA0A-B51E-4B6D-852A-F009CF5B6F50}" destId="{68317208-B0C3-48F1-AEB9-96B9B891D558}" srcOrd="2" destOrd="0" presId="urn:microsoft.com/office/officeart/2008/layout/LinedList"/>
    <dgm:cxn modelId="{6EC63E8C-2E85-41C6-9812-2800F20F7E20}" type="presParOf" srcId="{68317208-B0C3-48F1-AEB9-96B9B891D558}" destId="{73F78397-3E44-44FE-8D16-2C46D4AA0BC9}" srcOrd="0" destOrd="0" presId="urn:microsoft.com/office/officeart/2008/layout/LinedList"/>
    <dgm:cxn modelId="{C281B1F2-7955-4F96-99AA-B4257A805D5A}" type="presParOf" srcId="{73F78397-3E44-44FE-8D16-2C46D4AA0BC9}" destId="{D94C3510-5FFA-4A8B-B612-8BC2109457BD}" srcOrd="0" destOrd="0" presId="urn:microsoft.com/office/officeart/2008/layout/LinedList"/>
    <dgm:cxn modelId="{0A72A165-36AF-4B65-A156-8E6E033E496E}" type="presParOf" srcId="{73F78397-3E44-44FE-8D16-2C46D4AA0BC9}" destId="{43F3A458-1774-44DA-A13A-CEF7E24224A0}" srcOrd="1" destOrd="0" presId="urn:microsoft.com/office/officeart/2008/layout/LinedList"/>
    <dgm:cxn modelId="{CD25FB18-C77E-4205-9070-A2AC979F3867}" type="presParOf" srcId="{73F78397-3E44-44FE-8D16-2C46D4AA0BC9}" destId="{E5E840D6-060E-4E2C-B245-33259E1F280F}" srcOrd="2" destOrd="0" presId="urn:microsoft.com/office/officeart/2008/layout/LinedList"/>
    <dgm:cxn modelId="{E4E4CAB9-F959-4EF2-8A96-750A1C1AA4CE}" type="presParOf" srcId="{D89524DB-1E44-4BA6-B5D0-06AD5407865B}" destId="{0855185B-FD41-4122-911A-04A9066E8007}" srcOrd="2" destOrd="0" presId="urn:microsoft.com/office/officeart/2008/layout/LinedList"/>
    <dgm:cxn modelId="{685413AA-BFA2-49F9-9379-46AF32FF7D33}" type="presParOf" srcId="{D89524DB-1E44-4BA6-B5D0-06AD5407865B}" destId="{B461E1F8-024A-441C-98C2-8A8AF182A3C7}" srcOrd="3" destOrd="0" presId="urn:microsoft.com/office/officeart/2008/layout/LinedList"/>
    <dgm:cxn modelId="{9D695DD9-2EDD-4171-B0DA-FFB40F7CAEBF}" type="presParOf" srcId="{D89524DB-1E44-4BA6-B5D0-06AD5407865B}" destId="{70ADE863-9DC7-43FC-AEEA-6021A7B4BC30}" srcOrd="4" destOrd="0" presId="urn:microsoft.com/office/officeart/2008/layout/LinedList"/>
    <dgm:cxn modelId="{0C136853-3244-4868-857A-0CCC2AE360F2}" type="presParOf" srcId="{70ADE863-9DC7-43FC-AEEA-6021A7B4BC30}" destId="{2A4D21C6-FE37-46CA-857F-BF42913C6276}" srcOrd="0" destOrd="0" presId="urn:microsoft.com/office/officeart/2008/layout/LinedList"/>
    <dgm:cxn modelId="{D14E6987-F619-4D16-87F7-CDEEA4E70C13}" type="presParOf" srcId="{70ADE863-9DC7-43FC-AEEA-6021A7B4BC30}" destId="{452133EB-1997-4346-9AE8-3077BCAB1DC8}" srcOrd="1" destOrd="0" presId="urn:microsoft.com/office/officeart/2008/layout/LinedList"/>
    <dgm:cxn modelId="{80216CDB-C19E-4855-8EA3-D8348A58E36E}" type="presParOf" srcId="{70ADE863-9DC7-43FC-AEEA-6021A7B4BC30}" destId="{F854E32F-3A76-40DA-86C1-F1B11873F63C}" srcOrd="2" destOrd="0" presId="urn:microsoft.com/office/officeart/2008/layout/LinedList"/>
    <dgm:cxn modelId="{E5E3821F-63CA-4BEF-A546-0EDF20FD542C}" type="presParOf" srcId="{F854E32F-3A76-40DA-86C1-F1B11873F63C}" destId="{9F00A71B-5FA2-4250-8FC7-921BCD4E5760}" srcOrd="0" destOrd="0" presId="urn:microsoft.com/office/officeart/2008/layout/LinedList"/>
    <dgm:cxn modelId="{ECD1CD43-5012-42E5-A8D7-E8FEB36B4D97}" type="presParOf" srcId="{9F00A71B-5FA2-4250-8FC7-921BCD4E5760}" destId="{7F888902-EBF0-485C-9D95-186902A2D747}" srcOrd="0" destOrd="0" presId="urn:microsoft.com/office/officeart/2008/layout/LinedList"/>
    <dgm:cxn modelId="{9930916F-73DF-4303-8314-AC6C61F731BF}" type="presParOf" srcId="{9F00A71B-5FA2-4250-8FC7-921BCD4E5760}" destId="{F860E51B-DCBC-4117-BCA9-F3515CFDA08D}" srcOrd="1" destOrd="0" presId="urn:microsoft.com/office/officeart/2008/layout/LinedList"/>
    <dgm:cxn modelId="{132CD6A1-9085-4208-AA76-49B1C6404CC1}" type="presParOf" srcId="{9F00A71B-5FA2-4250-8FC7-921BCD4E5760}" destId="{7A347EDC-6028-4B58-969E-B6108AFE6118}" srcOrd="2" destOrd="0" presId="urn:microsoft.com/office/officeart/2008/layout/LinedList"/>
    <dgm:cxn modelId="{98FEB041-BB71-432F-8A41-CE322B268100}" type="presParOf" srcId="{D89524DB-1E44-4BA6-B5D0-06AD5407865B}" destId="{F622E9CC-82FD-496E-901F-957061840D69}" srcOrd="5" destOrd="0" presId="urn:microsoft.com/office/officeart/2008/layout/LinedList"/>
    <dgm:cxn modelId="{7E1DF46D-71A1-4E6F-B8CF-379E7600DB19}" type="presParOf" srcId="{D89524DB-1E44-4BA6-B5D0-06AD5407865B}" destId="{69A28605-BB45-4F1A-BC8E-0246E06B5E2D}" srcOrd="6" destOrd="0" presId="urn:microsoft.com/office/officeart/2008/layout/LinedList"/>
    <dgm:cxn modelId="{05AF77EF-0589-46C7-87AE-8C6BBBF65797}" type="presParOf" srcId="{D89524DB-1E44-4BA6-B5D0-06AD5407865B}" destId="{4E5A24C9-13EE-41B6-9307-667885C6A642}" srcOrd="7" destOrd="0" presId="urn:microsoft.com/office/officeart/2008/layout/LinedList"/>
    <dgm:cxn modelId="{49DAC5D1-9858-4DA2-82C9-B0E87998D135}" type="presParOf" srcId="{4E5A24C9-13EE-41B6-9307-667885C6A642}" destId="{0EEB8C5F-81F5-4CF9-9649-5DF8513389F1}" srcOrd="0" destOrd="0" presId="urn:microsoft.com/office/officeart/2008/layout/LinedList"/>
    <dgm:cxn modelId="{8AC56063-0F81-4ED0-848E-1F651D402597}" type="presParOf" srcId="{4E5A24C9-13EE-41B6-9307-667885C6A642}" destId="{47DB1187-7BEE-4081-B6BC-8AA30A3DF25B}" srcOrd="1" destOrd="0" presId="urn:microsoft.com/office/officeart/2008/layout/LinedList"/>
    <dgm:cxn modelId="{1EB3DCC1-2214-4145-ABDD-9F09016AEF3D}" type="presParOf" srcId="{4E5A24C9-13EE-41B6-9307-667885C6A642}" destId="{960D9E38-4FD9-4149-BC16-379641A6A4DA}" srcOrd="2" destOrd="0" presId="urn:microsoft.com/office/officeart/2008/layout/LinedList"/>
    <dgm:cxn modelId="{CD5AA9B7-1245-440C-92BF-BDC96D6D3D04}" type="presParOf" srcId="{960D9E38-4FD9-4149-BC16-379641A6A4DA}" destId="{FE308ECD-449D-4A23-9B41-6700F51E28FF}" srcOrd="0" destOrd="0" presId="urn:microsoft.com/office/officeart/2008/layout/LinedList"/>
    <dgm:cxn modelId="{70B61A82-A994-47FF-90C6-4F7FD891C911}" type="presParOf" srcId="{FE308ECD-449D-4A23-9B41-6700F51E28FF}" destId="{F96E49C4-653B-426F-ACF9-4A67087B1DFD}" srcOrd="0" destOrd="0" presId="urn:microsoft.com/office/officeart/2008/layout/LinedList"/>
    <dgm:cxn modelId="{82EF19F1-C0E6-4272-9FA2-0671BFE18CA9}" type="presParOf" srcId="{FE308ECD-449D-4A23-9B41-6700F51E28FF}" destId="{A3876B84-2768-486C-8B94-C56B61789322}" srcOrd="1" destOrd="0" presId="urn:microsoft.com/office/officeart/2008/layout/LinedList"/>
    <dgm:cxn modelId="{DB145D6A-C7CE-46C0-A988-2756EF7AF235}" type="presParOf" srcId="{FE308ECD-449D-4A23-9B41-6700F51E28FF}" destId="{48B2D771-43CD-448F-870C-E1C610514332}" srcOrd="2" destOrd="0" presId="urn:microsoft.com/office/officeart/2008/layout/LinedList"/>
    <dgm:cxn modelId="{5CB1A3FF-38CA-4D81-9A43-2A5C7C8F8104}" type="presParOf" srcId="{D89524DB-1E44-4BA6-B5D0-06AD5407865B}" destId="{E29ED236-E338-4129-834A-E1B34AF042F9}" srcOrd="8" destOrd="0" presId="urn:microsoft.com/office/officeart/2008/layout/LinedList"/>
    <dgm:cxn modelId="{F59DCB2C-C14F-4C34-9E66-2530ECF5B97A}" type="presParOf" srcId="{D89524DB-1E44-4BA6-B5D0-06AD5407865B}" destId="{E2036FF7-2AD5-4F53-B5A7-28362CEB1046}"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DB28B36-708A-4D67-BA3B-CE8E34BDBFC9}" type="doc">
      <dgm:prSet loTypeId="urn:microsoft.com/office/officeart/2008/layout/LinedList" loCatId="hierarchy" qsTypeId="urn:microsoft.com/office/officeart/2005/8/quickstyle/simple1" qsCatId="simple" csTypeId="urn:microsoft.com/office/officeart/2005/8/colors/accent5_2" csCatId="accent5" phldr="1"/>
      <dgm:spPr/>
      <dgm:t>
        <a:bodyPr/>
        <a:lstStyle/>
        <a:p>
          <a:endParaRPr lang="en-US"/>
        </a:p>
      </dgm:t>
    </dgm:pt>
    <dgm:pt modelId="{9867849D-2FAA-4675-9ECD-87148E23A917}">
      <dgm:prSet phldrT="[Text]" custT="1"/>
      <dgm:spPr/>
      <dgm:t>
        <a:bodyPr/>
        <a:lstStyle/>
        <a:p>
          <a:r>
            <a:rPr lang="en-US" sz="4000" b="1" dirty="0">
              <a:solidFill>
                <a:schemeClr val="tx1"/>
              </a:solidFill>
            </a:rPr>
            <a:t>Family Stress</a:t>
          </a:r>
        </a:p>
      </dgm:t>
    </dgm:pt>
    <dgm:pt modelId="{6AE17224-0952-46B4-8FB4-A9BF2EDF56BC}" type="parTrans" cxnId="{909621B7-16E9-450F-82A9-748A2A70629E}">
      <dgm:prSet/>
      <dgm:spPr/>
      <dgm:t>
        <a:bodyPr/>
        <a:lstStyle/>
        <a:p>
          <a:endParaRPr lang="en-US">
            <a:solidFill>
              <a:srgbClr val="FF0000"/>
            </a:solidFill>
          </a:endParaRPr>
        </a:p>
      </dgm:t>
    </dgm:pt>
    <dgm:pt modelId="{5004A331-D634-45A6-8B2B-2146EF0335C2}" type="sibTrans" cxnId="{909621B7-16E9-450F-82A9-748A2A70629E}">
      <dgm:prSet/>
      <dgm:spPr/>
      <dgm:t>
        <a:bodyPr/>
        <a:lstStyle/>
        <a:p>
          <a:endParaRPr lang="en-US">
            <a:solidFill>
              <a:srgbClr val="FF0000"/>
            </a:solidFill>
          </a:endParaRPr>
        </a:p>
      </dgm:t>
    </dgm:pt>
    <dgm:pt modelId="{6B655E9E-0DF9-4DE9-A07E-89F508D90D11}">
      <dgm:prSet phldrT="[Text]" custT="1"/>
      <dgm:spPr/>
      <dgm:t>
        <a:bodyPr/>
        <a:lstStyle/>
        <a:p>
          <a:pPr algn="ctr"/>
          <a:r>
            <a:rPr lang="en-US" sz="2800" b="1" dirty="0">
              <a:solidFill>
                <a:schemeClr val="tx1"/>
              </a:solidFill>
            </a:rPr>
            <a:t>ISS</a:t>
          </a:r>
          <a:r>
            <a:rPr lang="en-US" sz="2800" dirty="0">
              <a:solidFill>
                <a:schemeClr val="tx1"/>
              </a:solidFill>
            </a:rPr>
            <a:t> (n=162)</a:t>
          </a:r>
        </a:p>
      </dgm:t>
    </dgm:pt>
    <dgm:pt modelId="{88B6E6B1-FC3F-4FD6-849F-CE364E2D095C}" type="parTrans" cxnId="{455867F8-DEA6-4AE1-8D58-71731F410141}">
      <dgm:prSet/>
      <dgm:spPr/>
      <dgm:t>
        <a:bodyPr/>
        <a:lstStyle/>
        <a:p>
          <a:endParaRPr lang="en-US">
            <a:solidFill>
              <a:srgbClr val="FF0000"/>
            </a:solidFill>
          </a:endParaRPr>
        </a:p>
      </dgm:t>
    </dgm:pt>
    <dgm:pt modelId="{68D5D502-B21E-4BD4-A4D6-8A30A1FF2874}" type="sibTrans" cxnId="{455867F8-DEA6-4AE1-8D58-71731F410141}">
      <dgm:prSet/>
      <dgm:spPr/>
      <dgm:t>
        <a:bodyPr/>
        <a:lstStyle/>
        <a:p>
          <a:endParaRPr lang="en-US">
            <a:solidFill>
              <a:srgbClr val="FF0000"/>
            </a:solidFill>
          </a:endParaRPr>
        </a:p>
      </dgm:t>
    </dgm:pt>
    <dgm:pt modelId="{1662CFF2-D6DF-4900-B7EE-1C0AE9CD4F8E}">
      <dgm:prSet phldrT="[Text]" custT="1"/>
      <dgm:spPr/>
      <dgm:t>
        <a:bodyPr/>
        <a:lstStyle/>
        <a:p>
          <a:pPr algn="ctr"/>
          <a:r>
            <a:rPr lang="en-US" sz="2800" b="1" dirty="0">
              <a:solidFill>
                <a:schemeClr val="tx1"/>
              </a:solidFill>
            </a:rPr>
            <a:t>59%</a:t>
          </a:r>
        </a:p>
      </dgm:t>
    </dgm:pt>
    <dgm:pt modelId="{409CE345-A10A-45A7-9E44-F778396F9B78}" type="parTrans" cxnId="{6CE066F0-16BF-4B2E-A910-D7F0F009D147}">
      <dgm:prSet/>
      <dgm:spPr/>
      <dgm:t>
        <a:bodyPr/>
        <a:lstStyle/>
        <a:p>
          <a:endParaRPr lang="en-US">
            <a:solidFill>
              <a:srgbClr val="FF0000"/>
            </a:solidFill>
          </a:endParaRPr>
        </a:p>
      </dgm:t>
    </dgm:pt>
    <dgm:pt modelId="{FF74A8BB-B5F9-45CE-AB37-D2E67378015F}" type="sibTrans" cxnId="{6CE066F0-16BF-4B2E-A910-D7F0F009D147}">
      <dgm:prSet/>
      <dgm:spPr/>
      <dgm:t>
        <a:bodyPr/>
        <a:lstStyle/>
        <a:p>
          <a:endParaRPr lang="en-US">
            <a:solidFill>
              <a:srgbClr val="FF0000"/>
            </a:solidFill>
          </a:endParaRPr>
        </a:p>
      </dgm:t>
    </dgm:pt>
    <dgm:pt modelId="{D67D2595-A726-47DB-9B68-4FA892FE723C}">
      <dgm:prSet phldrT="[Text]" custT="1"/>
      <dgm:spPr/>
      <dgm:t>
        <a:bodyPr/>
        <a:lstStyle/>
        <a:p>
          <a:pPr algn="ctr"/>
          <a:r>
            <a:rPr lang="en-US" sz="2800" b="1" dirty="0">
              <a:solidFill>
                <a:schemeClr val="tx1"/>
              </a:solidFill>
            </a:rPr>
            <a:t>ICC</a:t>
          </a:r>
          <a:r>
            <a:rPr lang="en-US" sz="2800" dirty="0">
              <a:solidFill>
                <a:schemeClr val="tx1"/>
              </a:solidFill>
            </a:rPr>
            <a:t> (n=128)</a:t>
          </a:r>
        </a:p>
      </dgm:t>
    </dgm:pt>
    <dgm:pt modelId="{E9D5023D-9D08-4F5D-92D2-D563B664D8E1}" type="parTrans" cxnId="{C27CB2BC-828E-4C83-BDF0-2F1D4B2ABD04}">
      <dgm:prSet/>
      <dgm:spPr/>
      <dgm:t>
        <a:bodyPr/>
        <a:lstStyle/>
        <a:p>
          <a:endParaRPr lang="en-US">
            <a:solidFill>
              <a:srgbClr val="FF0000"/>
            </a:solidFill>
          </a:endParaRPr>
        </a:p>
      </dgm:t>
    </dgm:pt>
    <dgm:pt modelId="{D8C3CF83-DCF2-4C0C-A6BC-C7E33E65BFA3}" type="sibTrans" cxnId="{C27CB2BC-828E-4C83-BDF0-2F1D4B2ABD04}">
      <dgm:prSet/>
      <dgm:spPr/>
      <dgm:t>
        <a:bodyPr/>
        <a:lstStyle/>
        <a:p>
          <a:endParaRPr lang="en-US">
            <a:solidFill>
              <a:srgbClr val="FF0000"/>
            </a:solidFill>
          </a:endParaRPr>
        </a:p>
      </dgm:t>
    </dgm:pt>
    <dgm:pt modelId="{13DBB98F-63AC-4B53-BC6A-DD64C05F5060}">
      <dgm:prSet phldrT="[Text]" custT="1"/>
      <dgm:spPr/>
      <dgm:t>
        <a:bodyPr/>
        <a:lstStyle/>
        <a:p>
          <a:pPr algn="ctr"/>
          <a:r>
            <a:rPr lang="en-US" sz="2800" b="1" dirty="0">
              <a:solidFill>
                <a:schemeClr val="tx1"/>
              </a:solidFill>
            </a:rPr>
            <a:t>FSS</a:t>
          </a:r>
          <a:r>
            <a:rPr lang="en-US" sz="2800" dirty="0">
              <a:solidFill>
                <a:schemeClr val="tx1"/>
              </a:solidFill>
            </a:rPr>
            <a:t> (n=113)</a:t>
          </a:r>
        </a:p>
      </dgm:t>
    </dgm:pt>
    <dgm:pt modelId="{3E37D251-205D-414A-803A-58224D9874DF}" type="parTrans" cxnId="{75DBFA04-8701-4673-9F62-54A06651089A}">
      <dgm:prSet/>
      <dgm:spPr/>
      <dgm:t>
        <a:bodyPr/>
        <a:lstStyle/>
        <a:p>
          <a:endParaRPr lang="en-US">
            <a:solidFill>
              <a:srgbClr val="FF0000"/>
            </a:solidFill>
          </a:endParaRPr>
        </a:p>
      </dgm:t>
    </dgm:pt>
    <dgm:pt modelId="{1BC67BDF-4E1A-4EA5-9785-1BA55052C4D8}" type="sibTrans" cxnId="{75DBFA04-8701-4673-9F62-54A06651089A}">
      <dgm:prSet/>
      <dgm:spPr/>
      <dgm:t>
        <a:bodyPr/>
        <a:lstStyle/>
        <a:p>
          <a:endParaRPr lang="en-US">
            <a:solidFill>
              <a:srgbClr val="FF0000"/>
            </a:solidFill>
          </a:endParaRPr>
        </a:p>
      </dgm:t>
    </dgm:pt>
    <dgm:pt modelId="{7006FA10-A4F0-4084-81F8-FA8F7D4AABE5}">
      <dgm:prSet phldrT="[Text]" custT="1"/>
      <dgm:spPr/>
      <dgm:t>
        <a:bodyPr/>
        <a:lstStyle/>
        <a:p>
          <a:pPr algn="ctr"/>
          <a:r>
            <a:rPr lang="en-US" sz="2800" b="1" dirty="0">
              <a:solidFill>
                <a:schemeClr val="tx1"/>
              </a:solidFill>
            </a:rPr>
            <a:t>59%</a:t>
          </a:r>
        </a:p>
      </dgm:t>
    </dgm:pt>
    <dgm:pt modelId="{DAC85F61-83C4-4283-BBC0-17DCF9C567CA}" type="parTrans" cxnId="{7625CA88-595F-46FB-91B8-16B10EBC7380}">
      <dgm:prSet/>
      <dgm:spPr/>
      <dgm:t>
        <a:bodyPr/>
        <a:lstStyle/>
        <a:p>
          <a:endParaRPr lang="en-US">
            <a:solidFill>
              <a:srgbClr val="FF0000"/>
            </a:solidFill>
          </a:endParaRPr>
        </a:p>
      </dgm:t>
    </dgm:pt>
    <dgm:pt modelId="{DE0CB08B-95B2-41FC-BF2D-A5829CCECCFE}" type="sibTrans" cxnId="{7625CA88-595F-46FB-91B8-16B10EBC7380}">
      <dgm:prSet/>
      <dgm:spPr/>
      <dgm:t>
        <a:bodyPr/>
        <a:lstStyle/>
        <a:p>
          <a:endParaRPr lang="en-US">
            <a:solidFill>
              <a:srgbClr val="FF0000"/>
            </a:solidFill>
          </a:endParaRPr>
        </a:p>
      </dgm:t>
    </dgm:pt>
    <dgm:pt modelId="{EEF25B0F-BA13-4CF4-AFC6-DA278C36571B}">
      <dgm:prSet phldrT="[Text]" custT="1"/>
      <dgm:spPr/>
      <dgm:t>
        <a:bodyPr/>
        <a:lstStyle/>
        <a:p>
          <a:pPr algn="ctr"/>
          <a:r>
            <a:rPr lang="en-US" sz="2800" b="1" dirty="0">
              <a:solidFill>
                <a:schemeClr val="tx1"/>
              </a:solidFill>
            </a:rPr>
            <a:t>55%</a:t>
          </a:r>
        </a:p>
      </dgm:t>
    </dgm:pt>
    <dgm:pt modelId="{9A72FD62-969B-49E1-A471-BC0F8EB4D4DB}" type="parTrans" cxnId="{ACAC941B-3F13-4823-9596-9334EA8EF799}">
      <dgm:prSet/>
      <dgm:spPr/>
      <dgm:t>
        <a:bodyPr/>
        <a:lstStyle/>
        <a:p>
          <a:endParaRPr lang="en-US">
            <a:solidFill>
              <a:srgbClr val="FF0000"/>
            </a:solidFill>
          </a:endParaRPr>
        </a:p>
      </dgm:t>
    </dgm:pt>
    <dgm:pt modelId="{3ED6C0E3-176A-4D3B-8B23-2B7247596708}" type="sibTrans" cxnId="{ACAC941B-3F13-4823-9596-9334EA8EF799}">
      <dgm:prSet/>
      <dgm:spPr/>
      <dgm:t>
        <a:bodyPr/>
        <a:lstStyle/>
        <a:p>
          <a:endParaRPr lang="en-US">
            <a:solidFill>
              <a:srgbClr val="FF0000"/>
            </a:solidFill>
          </a:endParaRPr>
        </a:p>
      </dgm:t>
    </dgm:pt>
    <dgm:pt modelId="{23B908D7-7977-4DDE-A89E-38FEE0BCE328}">
      <dgm:prSet phldrT="[Text]" custT="1"/>
      <dgm:spPr/>
      <dgm:t>
        <a:bodyPr/>
        <a:lstStyle/>
        <a:p>
          <a:r>
            <a:rPr lang="en-US" sz="4000" b="1" dirty="0">
              <a:solidFill>
                <a:schemeClr val="tx1"/>
              </a:solidFill>
            </a:rPr>
            <a:t>Knowledge</a:t>
          </a:r>
        </a:p>
      </dgm:t>
    </dgm:pt>
    <dgm:pt modelId="{E833FAB7-6D71-4839-9460-816D7C2D5ECD}" type="parTrans" cxnId="{1AEC3A87-EF80-417F-BB40-3F139B58062E}">
      <dgm:prSet/>
      <dgm:spPr/>
      <dgm:t>
        <a:bodyPr/>
        <a:lstStyle/>
        <a:p>
          <a:endParaRPr lang="en-US">
            <a:solidFill>
              <a:srgbClr val="FF0000"/>
            </a:solidFill>
          </a:endParaRPr>
        </a:p>
      </dgm:t>
    </dgm:pt>
    <dgm:pt modelId="{E12FA1C1-82CF-43A7-92DD-E2A9EAB01894}" type="sibTrans" cxnId="{1AEC3A87-EF80-417F-BB40-3F139B58062E}">
      <dgm:prSet/>
      <dgm:spPr/>
      <dgm:t>
        <a:bodyPr/>
        <a:lstStyle/>
        <a:p>
          <a:endParaRPr lang="en-US">
            <a:solidFill>
              <a:srgbClr val="FF0000"/>
            </a:solidFill>
          </a:endParaRPr>
        </a:p>
      </dgm:t>
    </dgm:pt>
    <dgm:pt modelId="{221C3370-9EB5-4CB8-938E-5A801DDBA3AA}">
      <dgm:prSet phldrT="[Text]" custT="1"/>
      <dgm:spPr/>
      <dgm:t>
        <a:bodyPr/>
        <a:lstStyle/>
        <a:p>
          <a:r>
            <a:rPr lang="en-US" sz="4000" b="1" dirty="0">
              <a:solidFill>
                <a:schemeClr val="tx1"/>
              </a:solidFill>
            </a:rPr>
            <a:t>Supervision</a:t>
          </a:r>
        </a:p>
      </dgm:t>
    </dgm:pt>
    <dgm:pt modelId="{828DB283-87F4-43E5-9603-C97266F76866}" type="parTrans" cxnId="{5BEAEB4F-0E6B-45BB-BBDF-92ABC391016C}">
      <dgm:prSet/>
      <dgm:spPr/>
      <dgm:t>
        <a:bodyPr/>
        <a:lstStyle/>
        <a:p>
          <a:endParaRPr lang="en-US">
            <a:solidFill>
              <a:srgbClr val="FF0000"/>
            </a:solidFill>
          </a:endParaRPr>
        </a:p>
      </dgm:t>
    </dgm:pt>
    <dgm:pt modelId="{FA8D7560-0345-4D3E-A0AD-B107F3E5ABFC}" type="sibTrans" cxnId="{5BEAEB4F-0E6B-45BB-BBDF-92ABC391016C}">
      <dgm:prSet/>
      <dgm:spPr/>
      <dgm:t>
        <a:bodyPr/>
        <a:lstStyle/>
        <a:p>
          <a:endParaRPr lang="en-US">
            <a:solidFill>
              <a:srgbClr val="FF0000"/>
            </a:solidFill>
          </a:endParaRPr>
        </a:p>
      </dgm:t>
    </dgm:pt>
    <dgm:pt modelId="{3BF235A6-EB5E-4829-B469-249A5456EDE8}">
      <dgm:prSet phldrT="[Text]" custT="1"/>
      <dgm:spPr/>
      <dgm:t>
        <a:bodyPr/>
        <a:lstStyle/>
        <a:p>
          <a:pPr algn="ctr"/>
          <a:r>
            <a:rPr lang="en-US" sz="2800" b="1" dirty="0">
              <a:solidFill>
                <a:schemeClr val="tx1"/>
              </a:solidFill>
            </a:rPr>
            <a:t>FSS</a:t>
          </a:r>
          <a:r>
            <a:rPr lang="en-US" sz="2800" dirty="0">
              <a:solidFill>
                <a:schemeClr val="tx1"/>
              </a:solidFill>
            </a:rPr>
            <a:t> (n=87)</a:t>
          </a:r>
        </a:p>
      </dgm:t>
    </dgm:pt>
    <dgm:pt modelId="{5A953906-AC6F-4F9E-AD68-05B4599ACBF2}" type="parTrans" cxnId="{74DC8EAC-333E-413E-8FE7-58E51729A8AC}">
      <dgm:prSet/>
      <dgm:spPr/>
      <dgm:t>
        <a:bodyPr/>
        <a:lstStyle/>
        <a:p>
          <a:endParaRPr lang="en-US">
            <a:solidFill>
              <a:srgbClr val="FF0000"/>
            </a:solidFill>
          </a:endParaRPr>
        </a:p>
      </dgm:t>
    </dgm:pt>
    <dgm:pt modelId="{7AB49BDD-40F7-4740-A787-2523753B8F21}" type="sibTrans" cxnId="{74DC8EAC-333E-413E-8FE7-58E51729A8AC}">
      <dgm:prSet/>
      <dgm:spPr/>
      <dgm:t>
        <a:bodyPr/>
        <a:lstStyle/>
        <a:p>
          <a:endParaRPr lang="en-US">
            <a:solidFill>
              <a:srgbClr val="FF0000"/>
            </a:solidFill>
          </a:endParaRPr>
        </a:p>
      </dgm:t>
    </dgm:pt>
    <dgm:pt modelId="{71AD7611-64FF-4FB2-B692-C1883BF181CC}">
      <dgm:prSet phldrT="[Text]" custT="1"/>
      <dgm:spPr/>
      <dgm:t>
        <a:bodyPr/>
        <a:lstStyle/>
        <a:p>
          <a:pPr algn="ctr"/>
          <a:r>
            <a:rPr lang="en-US" sz="2800" b="1" dirty="0">
              <a:solidFill>
                <a:schemeClr val="tx1"/>
              </a:solidFill>
            </a:rPr>
            <a:t>56%</a:t>
          </a:r>
        </a:p>
      </dgm:t>
    </dgm:pt>
    <dgm:pt modelId="{0ABA509B-5E84-4843-BFA2-E5A11A3C17B1}" type="parTrans" cxnId="{CBBDAA27-33D8-4C9C-AC36-C9174EE30B39}">
      <dgm:prSet/>
      <dgm:spPr/>
      <dgm:t>
        <a:bodyPr/>
        <a:lstStyle/>
        <a:p>
          <a:endParaRPr lang="en-US">
            <a:solidFill>
              <a:srgbClr val="FF0000"/>
            </a:solidFill>
          </a:endParaRPr>
        </a:p>
      </dgm:t>
    </dgm:pt>
    <dgm:pt modelId="{DFD72DA8-F907-46ED-9D69-F423537ED12E}" type="sibTrans" cxnId="{CBBDAA27-33D8-4C9C-AC36-C9174EE30B39}">
      <dgm:prSet/>
      <dgm:spPr/>
      <dgm:t>
        <a:bodyPr/>
        <a:lstStyle/>
        <a:p>
          <a:endParaRPr lang="en-US">
            <a:solidFill>
              <a:srgbClr val="FF0000"/>
            </a:solidFill>
          </a:endParaRPr>
        </a:p>
      </dgm:t>
    </dgm:pt>
    <dgm:pt modelId="{B05EFD0F-D6FD-4EF0-86B7-90358EFC7858}">
      <dgm:prSet phldrT="[Text]" custT="1"/>
      <dgm:spPr/>
      <dgm:t>
        <a:bodyPr/>
        <a:lstStyle/>
        <a:p>
          <a:pPr algn="ctr"/>
          <a:r>
            <a:rPr lang="en-US" sz="2800" b="1" i="0" dirty="0">
              <a:solidFill>
                <a:schemeClr val="tx1"/>
              </a:solidFill>
            </a:rPr>
            <a:t>ISS</a:t>
          </a:r>
          <a:r>
            <a:rPr lang="en-US" sz="2800" dirty="0">
              <a:solidFill>
                <a:schemeClr val="tx1"/>
              </a:solidFill>
            </a:rPr>
            <a:t> (n=87)</a:t>
          </a:r>
        </a:p>
      </dgm:t>
    </dgm:pt>
    <dgm:pt modelId="{6FE98F6D-E3B1-4513-A602-C5DB8621E0A0}" type="parTrans" cxnId="{C663DDAC-9BFF-4313-83B2-26AE46A17F89}">
      <dgm:prSet/>
      <dgm:spPr/>
      <dgm:t>
        <a:bodyPr/>
        <a:lstStyle/>
        <a:p>
          <a:endParaRPr lang="en-US">
            <a:solidFill>
              <a:srgbClr val="FF0000"/>
            </a:solidFill>
          </a:endParaRPr>
        </a:p>
      </dgm:t>
    </dgm:pt>
    <dgm:pt modelId="{14736A96-A0A9-42C6-BDEA-736A89844A3A}" type="sibTrans" cxnId="{C663DDAC-9BFF-4313-83B2-26AE46A17F89}">
      <dgm:prSet/>
      <dgm:spPr/>
      <dgm:t>
        <a:bodyPr/>
        <a:lstStyle/>
        <a:p>
          <a:endParaRPr lang="en-US">
            <a:solidFill>
              <a:srgbClr val="FF0000"/>
            </a:solidFill>
          </a:endParaRPr>
        </a:p>
      </dgm:t>
    </dgm:pt>
    <dgm:pt modelId="{02406461-BCA6-4A5F-BD4D-9AAB3E027E72}">
      <dgm:prSet phldrT="[Text]" custT="1"/>
      <dgm:spPr/>
      <dgm:t>
        <a:bodyPr/>
        <a:lstStyle/>
        <a:p>
          <a:pPr algn="ctr"/>
          <a:r>
            <a:rPr lang="en-US" sz="2800" b="1" dirty="0">
              <a:solidFill>
                <a:schemeClr val="tx1"/>
              </a:solidFill>
            </a:rPr>
            <a:t>64%</a:t>
          </a:r>
        </a:p>
      </dgm:t>
    </dgm:pt>
    <dgm:pt modelId="{A85A87D2-492C-4253-90A6-1B834C4368A7}" type="parTrans" cxnId="{D65A7E37-32F2-4231-AD33-BB884B14463D}">
      <dgm:prSet/>
      <dgm:spPr/>
      <dgm:t>
        <a:bodyPr/>
        <a:lstStyle/>
        <a:p>
          <a:endParaRPr lang="en-US">
            <a:solidFill>
              <a:srgbClr val="FF0000"/>
            </a:solidFill>
          </a:endParaRPr>
        </a:p>
      </dgm:t>
    </dgm:pt>
    <dgm:pt modelId="{0AD8318D-D567-484A-8471-2DD1A272BB48}" type="sibTrans" cxnId="{D65A7E37-32F2-4231-AD33-BB884B14463D}">
      <dgm:prSet/>
      <dgm:spPr/>
      <dgm:t>
        <a:bodyPr/>
        <a:lstStyle/>
        <a:p>
          <a:endParaRPr lang="en-US">
            <a:solidFill>
              <a:srgbClr val="FF0000"/>
            </a:solidFill>
          </a:endParaRPr>
        </a:p>
      </dgm:t>
    </dgm:pt>
    <dgm:pt modelId="{AF10E155-A464-4BD6-ADDF-2C5761B6C742}">
      <dgm:prSet phldrT="[Text]" custT="1"/>
      <dgm:spPr/>
      <dgm:t>
        <a:bodyPr/>
        <a:lstStyle/>
        <a:p>
          <a:pPr algn="ctr"/>
          <a:r>
            <a:rPr lang="en-US" sz="2800" b="1" dirty="0">
              <a:solidFill>
                <a:schemeClr val="tx1"/>
              </a:solidFill>
            </a:rPr>
            <a:t>ICC</a:t>
          </a:r>
          <a:r>
            <a:rPr lang="en-US" sz="2800" dirty="0">
              <a:solidFill>
                <a:schemeClr val="tx1"/>
              </a:solidFill>
            </a:rPr>
            <a:t> (n=69)</a:t>
          </a:r>
        </a:p>
      </dgm:t>
    </dgm:pt>
    <dgm:pt modelId="{185D7FE9-DD9F-4364-9802-8C601899DC0C}" type="parTrans" cxnId="{6C294F2B-419A-471B-B2CF-F11D4EF427B0}">
      <dgm:prSet/>
      <dgm:spPr/>
      <dgm:t>
        <a:bodyPr/>
        <a:lstStyle/>
        <a:p>
          <a:endParaRPr lang="en-US">
            <a:solidFill>
              <a:srgbClr val="FF0000"/>
            </a:solidFill>
          </a:endParaRPr>
        </a:p>
      </dgm:t>
    </dgm:pt>
    <dgm:pt modelId="{7C5C116D-93C1-4502-83DD-2A6E6B63D13F}" type="sibTrans" cxnId="{6C294F2B-419A-471B-B2CF-F11D4EF427B0}">
      <dgm:prSet/>
      <dgm:spPr/>
      <dgm:t>
        <a:bodyPr/>
        <a:lstStyle/>
        <a:p>
          <a:endParaRPr lang="en-US">
            <a:solidFill>
              <a:srgbClr val="FF0000"/>
            </a:solidFill>
          </a:endParaRPr>
        </a:p>
      </dgm:t>
    </dgm:pt>
    <dgm:pt modelId="{C6F8C94D-1AE4-405C-917F-CDD61D248C7C}">
      <dgm:prSet phldrT="[Text]" custT="1"/>
      <dgm:spPr/>
      <dgm:t>
        <a:bodyPr/>
        <a:lstStyle/>
        <a:p>
          <a:pPr algn="ctr"/>
          <a:r>
            <a:rPr lang="en-US" sz="2800" b="1" dirty="0">
              <a:solidFill>
                <a:schemeClr val="tx1"/>
              </a:solidFill>
            </a:rPr>
            <a:t>59%</a:t>
          </a:r>
        </a:p>
      </dgm:t>
    </dgm:pt>
    <dgm:pt modelId="{46CF400E-B7CF-4B00-AE56-ABCDB253FFBC}" type="parTrans" cxnId="{92F7780E-D7A0-4802-B2B9-9BCF6FFE3F5C}">
      <dgm:prSet/>
      <dgm:spPr/>
      <dgm:t>
        <a:bodyPr/>
        <a:lstStyle/>
        <a:p>
          <a:endParaRPr lang="en-US">
            <a:solidFill>
              <a:srgbClr val="FF0000"/>
            </a:solidFill>
          </a:endParaRPr>
        </a:p>
      </dgm:t>
    </dgm:pt>
    <dgm:pt modelId="{4E6D4F10-C5CE-42D8-A01E-EA636B360B3F}" type="sibTrans" cxnId="{92F7780E-D7A0-4802-B2B9-9BCF6FFE3F5C}">
      <dgm:prSet/>
      <dgm:spPr/>
      <dgm:t>
        <a:bodyPr/>
        <a:lstStyle/>
        <a:p>
          <a:endParaRPr lang="en-US">
            <a:solidFill>
              <a:srgbClr val="FF0000"/>
            </a:solidFill>
          </a:endParaRPr>
        </a:p>
      </dgm:t>
    </dgm:pt>
    <dgm:pt modelId="{B1782716-9BD7-4556-8A13-B5B5E9B70489}">
      <dgm:prSet phldrT="[Text]" custT="1"/>
      <dgm:spPr/>
      <dgm:t>
        <a:bodyPr/>
        <a:lstStyle/>
        <a:p>
          <a:pPr algn="ctr"/>
          <a:r>
            <a:rPr lang="en-US" sz="2800" b="1" dirty="0">
              <a:solidFill>
                <a:schemeClr val="tx1"/>
              </a:solidFill>
            </a:rPr>
            <a:t>ISS</a:t>
          </a:r>
          <a:r>
            <a:rPr lang="en-US" sz="2800" dirty="0">
              <a:solidFill>
                <a:schemeClr val="tx1"/>
              </a:solidFill>
            </a:rPr>
            <a:t> (n=82)</a:t>
          </a:r>
        </a:p>
      </dgm:t>
    </dgm:pt>
    <dgm:pt modelId="{BF55CBB9-F6FE-464E-8F38-20E0E663F30C}" type="parTrans" cxnId="{6AA2949D-C271-4AAB-8F21-0AF4FAD1B9B9}">
      <dgm:prSet/>
      <dgm:spPr/>
      <dgm:t>
        <a:bodyPr/>
        <a:lstStyle/>
        <a:p>
          <a:endParaRPr lang="en-US">
            <a:solidFill>
              <a:srgbClr val="FF0000"/>
            </a:solidFill>
          </a:endParaRPr>
        </a:p>
      </dgm:t>
    </dgm:pt>
    <dgm:pt modelId="{F3F65143-17F7-46E9-8639-5CE83FD9B373}" type="sibTrans" cxnId="{6AA2949D-C271-4AAB-8F21-0AF4FAD1B9B9}">
      <dgm:prSet/>
      <dgm:spPr/>
      <dgm:t>
        <a:bodyPr/>
        <a:lstStyle/>
        <a:p>
          <a:endParaRPr lang="en-US">
            <a:solidFill>
              <a:srgbClr val="FF0000"/>
            </a:solidFill>
          </a:endParaRPr>
        </a:p>
      </dgm:t>
    </dgm:pt>
    <dgm:pt modelId="{31698C5E-EFD3-440A-ABA4-C2641A7AE9EE}">
      <dgm:prSet phldrT="[Text]" custT="1"/>
      <dgm:spPr/>
      <dgm:t>
        <a:bodyPr/>
        <a:lstStyle/>
        <a:p>
          <a:pPr algn="ctr"/>
          <a:r>
            <a:rPr lang="en-US" sz="2800" b="1" dirty="0">
              <a:solidFill>
                <a:schemeClr val="tx1"/>
              </a:solidFill>
            </a:rPr>
            <a:t>62%</a:t>
          </a:r>
        </a:p>
      </dgm:t>
    </dgm:pt>
    <dgm:pt modelId="{1C8E34B5-4F96-454E-8CB4-973A3FDCF2E7}" type="parTrans" cxnId="{21EC7309-908D-44A9-B342-131CFEDCD8B8}">
      <dgm:prSet/>
      <dgm:spPr/>
      <dgm:t>
        <a:bodyPr/>
        <a:lstStyle/>
        <a:p>
          <a:endParaRPr lang="en-US">
            <a:solidFill>
              <a:srgbClr val="FF0000"/>
            </a:solidFill>
          </a:endParaRPr>
        </a:p>
      </dgm:t>
    </dgm:pt>
    <dgm:pt modelId="{CEAED65F-9CD5-4C9E-8E66-89919808C3F0}" type="sibTrans" cxnId="{21EC7309-908D-44A9-B342-131CFEDCD8B8}">
      <dgm:prSet/>
      <dgm:spPr/>
      <dgm:t>
        <a:bodyPr/>
        <a:lstStyle/>
        <a:p>
          <a:endParaRPr lang="en-US">
            <a:solidFill>
              <a:srgbClr val="FF0000"/>
            </a:solidFill>
          </a:endParaRPr>
        </a:p>
      </dgm:t>
    </dgm:pt>
    <dgm:pt modelId="{F9114D92-3F3C-4AC3-B80D-9B66A8E7BEF5}">
      <dgm:prSet phldrT="[Text]" custT="1"/>
      <dgm:spPr/>
      <dgm:t>
        <a:bodyPr/>
        <a:lstStyle/>
        <a:p>
          <a:pPr algn="ctr"/>
          <a:r>
            <a:rPr lang="en-US" sz="2800" b="1" dirty="0">
              <a:solidFill>
                <a:schemeClr val="tx1"/>
              </a:solidFill>
            </a:rPr>
            <a:t>FSS</a:t>
          </a:r>
          <a:r>
            <a:rPr lang="en-US" sz="2800" dirty="0">
              <a:solidFill>
                <a:schemeClr val="tx1"/>
              </a:solidFill>
            </a:rPr>
            <a:t> (n=74)</a:t>
          </a:r>
        </a:p>
      </dgm:t>
    </dgm:pt>
    <dgm:pt modelId="{2ADEA821-3A21-4D16-ABE1-1CF208492287}" type="parTrans" cxnId="{5B73029A-77D3-4BD2-8866-E0D9A7861319}">
      <dgm:prSet/>
      <dgm:spPr/>
      <dgm:t>
        <a:bodyPr/>
        <a:lstStyle/>
        <a:p>
          <a:endParaRPr lang="en-US">
            <a:solidFill>
              <a:srgbClr val="FF0000"/>
            </a:solidFill>
          </a:endParaRPr>
        </a:p>
      </dgm:t>
    </dgm:pt>
    <dgm:pt modelId="{2AA4DAD5-3C6C-4770-B85D-3F768587C69B}" type="sibTrans" cxnId="{5B73029A-77D3-4BD2-8866-E0D9A7861319}">
      <dgm:prSet/>
      <dgm:spPr/>
      <dgm:t>
        <a:bodyPr/>
        <a:lstStyle/>
        <a:p>
          <a:endParaRPr lang="en-US">
            <a:solidFill>
              <a:srgbClr val="FF0000"/>
            </a:solidFill>
          </a:endParaRPr>
        </a:p>
      </dgm:t>
    </dgm:pt>
    <dgm:pt modelId="{FF2FE9D1-8E1C-4384-8221-A08A5EBE72D2}">
      <dgm:prSet phldrT="[Text]" custT="1"/>
      <dgm:spPr/>
      <dgm:t>
        <a:bodyPr/>
        <a:lstStyle/>
        <a:p>
          <a:pPr algn="ctr"/>
          <a:r>
            <a:rPr lang="en-US" sz="2800" b="1" dirty="0">
              <a:solidFill>
                <a:schemeClr val="tx1"/>
              </a:solidFill>
            </a:rPr>
            <a:t>65%</a:t>
          </a:r>
        </a:p>
      </dgm:t>
    </dgm:pt>
    <dgm:pt modelId="{FB246C3F-A2AA-44D7-931B-CD3C52873EEC}" type="parTrans" cxnId="{9D86F7C8-3AFA-492E-9ACC-F4622FDFB302}">
      <dgm:prSet/>
      <dgm:spPr/>
      <dgm:t>
        <a:bodyPr/>
        <a:lstStyle/>
        <a:p>
          <a:endParaRPr lang="en-US">
            <a:solidFill>
              <a:srgbClr val="FF0000"/>
            </a:solidFill>
          </a:endParaRPr>
        </a:p>
      </dgm:t>
    </dgm:pt>
    <dgm:pt modelId="{F18E5375-9671-4FF0-A963-501156576B08}" type="sibTrans" cxnId="{9D86F7C8-3AFA-492E-9ACC-F4622FDFB302}">
      <dgm:prSet/>
      <dgm:spPr/>
      <dgm:t>
        <a:bodyPr/>
        <a:lstStyle/>
        <a:p>
          <a:endParaRPr lang="en-US">
            <a:solidFill>
              <a:srgbClr val="FF0000"/>
            </a:solidFill>
          </a:endParaRPr>
        </a:p>
      </dgm:t>
    </dgm:pt>
    <dgm:pt modelId="{BF88E346-318F-4E6C-A1C0-876A3CC116C9}">
      <dgm:prSet phldrT="[Text]" custT="1"/>
      <dgm:spPr/>
      <dgm:t>
        <a:bodyPr/>
        <a:lstStyle/>
        <a:p>
          <a:pPr algn="ctr"/>
          <a:r>
            <a:rPr lang="en-US" sz="2800" b="1" dirty="0">
              <a:solidFill>
                <a:schemeClr val="tx1"/>
              </a:solidFill>
            </a:rPr>
            <a:t>ICC</a:t>
          </a:r>
          <a:r>
            <a:rPr lang="en-US" sz="2800" dirty="0">
              <a:solidFill>
                <a:schemeClr val="tx1"/>
              </a:solidFill>
            </a:rPr>
            <a:t> (n=61)</a:t>
          </a:r>
        </a:p>
      </dgm:t>
    </dgm:pt>
    <dgm:pt modelId="{17FAC392-C8A1-4720-B1B9-37475D6C2B56}" type="sibTrans" cxnId="{C43BA1CA-0804-40CD-BAC3-DC29BF91F3C9}">
      <dgm:prSet/>
      <dgm:spPr/>
      <dgm:t>
        <a:bodyPr/>
        <a:lstStyle/>
        <a:p>
          <a:endParaRPr lang="en-US">
            <a:solidFill>
              <a:srgbClr val="FF0000"/>
            </a:solidFill>
          </a:endParaRPr>
        </a:p>
      </dgm:t>
    </dgm:pt>
    <dgm:pt modelId="{FA850F41-562C-488B-91C1-9ACFDF1D045E}" type="parTrans" cxnId="{C43BA1CA-0804-40CD-BAC3-DC29BF91F3C9}">
      <dgm:prSet/>
      <dgm:spPr/>
      <dgm:t>
        <a:bodyPr/>
        <a:lstStyle/>
        <a:p>
          <a:endParaRPr lang="en-US">
            <a:solidFill>
              <a:srgbClr val="FF0000"/>
            </a:solidFill>
          </a:endParaRPr>
        </a:p>
      </dgm:t>
    </dgm:pt>
    <dgm:pt modelId="{F48837C7-4F9E-4304-B466-2ACD9697EA4E}">
      <dgm:prSet phldrT="[Text]" custT="1"/>
      <dgm:spPr/>
      <dgm:t>
        <a:bodyPr/>
        <a:lstStyle/>
        <a:p>
          <a:pPr algn="ctr"/>
          <a:r>
            <a:rPr lang="en-US" sz="2800" b="1" dirty="0">
              <a:solidFill>
                <a:schemeClr val="tx1"/>
              </a:solidFill>
            </a:rPr>
            <a:t>61%</a:t>
          </a:r>
        </a:p>
      </dgm:t>
    </dgm:pt>
    <dgm:pt modelId="{4B4C3D44-B358-422A-9044-FDADFDBA7C08}" type="sibTrans" cxnId="{A9F04548-67D1-41FF-BA30-825B13944E2C}">
      <dgm:prSet/>
      <dgm:spPr/>
      <dgm:t>
        <a:bodyPr/>
        <a:lstStyle/>
        <a:p>
          <a:endParaRPr lang="en-US">
            <a:solidFill>
              <a:srgbClr val="FF0000"/>
            </a:solidFill>
          </a:endParaRPr>
        </a:p>
      </dgm:t>
    </dgm:pt>
    <dgm:pt modelId="{1A4E43E9-262B-4528-9393-BEF6B9D4C41A}" type="parTrans" cxnId="{A9F04548-67D1-41FF-BA30-825B13944E2C}">
      <dgm:prSet/>
      <dgm:spPr/>
      <dgm:t>
        <a:bodyPr/>
        <a:lstStyle/>
        <a:p>
          <a:endParaRPr lang="en-US">
            <a:solidFill>
              <a:srgbClr val="FF0000"/>
            </a:solidFill>
          </a:endParaRPr>
        </a:p>
      </dgm:t>
    </dgm:pt>
    <dgm:pt modelId="{69931F75-53E5-435B-9F9A-951DE48A258E}" type="pres">
      <dgm:prSet presAssocID="{7DB28B36-708A-4D67-BA3B-CE8E34BDBFC9}" presName="vert0" presStyleCnt="0">
        <dgm:presLayoutVars>
          <dgm:dir/>
          <dgm:animOne val="branch"/>
          <dgm:animLvl val="lvl"/>
        </dgm:presLayoutVars>
      </dgm:prSet>
      <dgm:spPr/>
    </dgm:pt>
    <dgm:pt modelId="{B4BA457F-9C0D-45E7-A80E-29BB87B1FCD2}" type="pres">
      <dgm:prSet presAssocID="{9867849D-2FAA-4675-9ECD-87148E23A917}" presName="thickLine" presStyleLbl="alignNode1" presStyleIdx="0" presStyleCnt="3"/>
      <dgm:spPr/>
    </dgm:pt>
    <dgm:pt modelId="{BBD2317F-5BFC-479B-A4C5-F0157246A3A5}" type="pres">
      <dgm:prSet presAssocID="{9867849D-2FAA-4675-9ECD-87148E23A917}" presName="horz1" presStyleCnt="0"/>
      <dgm:spPr/>
    </dgm:pt>
    <dgm:pt modelId="{02A5A930-0F0F-49F0-96DB-0D072DFB94FA}" type="pres">
      <dgm:prSet presAssocID="{9867849D-2FAA-4675-9ECD-87148E23A917}" presName="tx1" presStyleLbl="revTx" presStyleIdx="0" presStyleCnt="21" custScaleX="196603"/>
      <dgm:spPr/>
    </dgm:pt>
    <dgm:pt modelId="{1A201B25-D54E-4391-8EB6-B4F53C64914E}" type="pres">
      <dgm:prSet presAssocID="{9867849D-2FAA-4675-9ECD-87148E23A917}" presName="vert1" presStyleCnt="0"/>
      <dgm:spPr/>
    </dgm:pt>
    <dgm:pt modelId="{CD96609E-7554-4CE3-B98D-B4F3CCCFF27D}" type="pres">
      <dgm:prSet presAssocID="{6B655E9E-0DF9-4DE9-A07E-89F508D90D11}" presName="vertSpace2a" presStyleCnt="0"/>
      <dgm:spPr/>
    </dgm:pt>
    <dgm:pt modelId="{7006A645-B551-48EA-9334-4A15AB6D3ABD}" type="pres">
      <dgm:prSet presAssocID="{6B655E9E-0DF9-4DE9-A07E-89F508D90D11}" presName="horz2" presStyleCnt="0"/>
      <dgm:spPr/>
    </dgm:pt>
    <dgm:pt modelId="{CC633281-B55F-48FF-8DED-82902A0E73C8}" type="pres">
      <dgm:prSet presAssocID="{6B655E9E-0DF9-4DE9-A07E-89F508D90D11}" presName="horzSpace2" presStyleCnt="0"/>
      <dgm:spPr/>
    </dgm:pt>
    <dgm:pt modelId="{6A8B7CFA-0B7D-4829-9E8C-2DE76F3F38D6}" type="pres">
      <dgm:prSet presAssocID="{6B655E9E-0DF9-4DE9-A07E-89F508D90D11}" presName="tx2" presStyleLbl="revTx" presStyleIdx="1" presStyleCnt="21"/>
      <dgm:spPr/>
    </dgm:pt>
    <dgm:pt modelId="{E0EC00CD-238B-40E4-83CC-78D9CC551585}" type="pres">
      <dgm:prSet presAssocID="{6B655E9E-0DF9-4DE9-A07E-89F508D90D11}" presName="vert2" presStyleCnt="0"/>
      <dgm:spPr/>
    </dgm:pt>
    <dgm:pt modelId="{77ADBF3E-64BA-413D-AC99-603903CD2025}" type="pres">
      <dgm:prSet presAssocID="{1662CFF2-D6DF-4900-B7EE-1C0AE9CD4F8E}" presName="horz3" presStyleCnt="0"/>
      <dgm:spPr/>
    </dgm:pt>
    <dgm:pt modelId="{89F2F437-CD14-4EDD-BC87-6FF0B88AC488}" type="pres">
      <dgm:prSet presAssocID="{1662CFF2-D6DF-4900-B7EE-1C0AE9CD4F8E}" presName="horzSpace3" presStyleCnt="0"/>
      <dgm:spPr/>
    </dgm:pt>
    <dgm:pt modelId="{6C1E4012-6C54-4986-B9DA-9526FC04D9F0}" type="pres">
      <dgm:prSet presAssocID="{1662CFF2-D6DF-4900-B7EE-1C0AE9CD4F8E}" presName="tx3" presStyleLbl="revTx" presStyleIdx="2" presStyleCnt="21"/>
      <dgm:spPr/>
    </dgm:pt>
    <dgm:pt modelId="{02ECA8CF-22BD-4910-9827-F249CEBA01FF}" type="pres">
      <dgm:prSet presAssocID="{1662CFF2-D6DF-4900-B7EE-1C0AE9CD4F8E}" presName="vert3" presStyleCnt="0"/>
      <dgm:spPr/>
    </dgm:pt>
    <dgm:pt modelId="{E1524CEF-C125-4BCB-A1E2-FCFD0B3E887F}" type="pres">
      <dgm:prSet presAssocID="{6B655E9E-0DF9-4DE9-A07E-89F508D90D11}" presName="thinLine2b" presStyleLbl="callout" presStyleIdx="0" presStyleCnt="9"/>
      <dgm:spPr/>
    </dgm:pt>
    <dgm:pt modelId="{1C6FC847-142C-4058-B715-FE2FD2B5D13B}" type="pres">
      <dgm:prSet presAssocID="{6B655E9E-0DF9-4DE9-A07E-89F508D90D11}" presName="vertSpace2b" presStyleCnt="0"/>
      <dgm:spPr/>
    </dgm:pt>
    <dgm:pt modelId="{037F5191-E344-4608-80CB-E148934EB034}" type="pres">
      <dgm:prSet presAssocID="{D67D2595-A726-47DB-9B68-4FA892FE723C}" presName="horz2" presStyleCnt="0"/>
      <dgm:spPr/>
    </dgm:pt>
    <dgm:pt modelId="{85C6F8EB-7D5F-43B2-A787-59FD9B94C374}" type="pres">
      <dgm:prSet presAssocID="{D67D2595-A726-47DB-9B68-4FA892FE723C}" presName="horzSpace2" presStyleCnt="0"/>
      <dgm:spPr/>
    </dgm:pt>
    <dgm:pt modelId="{BCCD12E9-A8B5-4036-B641-DD33D516DCF8}" type="pres">
      <dgm:prSet presAssocID="{D67D2595-A726-47DB-9B68-4FA892FE723C}" presName="tx2" presStyleLbl="revTx" presStyleIdx="3" presStyleCnt="21"/>
      <dgm:spPr/>
    </dgm:pt>
    <dgm:pt modelId="{DE474F78-6A0A-40C3-B922-57AD760E832C}" type="pres">
      <dgm:prSet presAssocID="{D67D2595-A726-47DB-9B68-4FA892FE723C}" presName="vert2" presStyleCnt="0"/>
      <dgm:spPr/>
    </dgm:pt>
    <dgm:pt modelId="{6DB2652A-7CE1-43C4-82E1-B12E317D0FF4}" type="pres">
      <dgm:prSet presAssocID="{EEF25B0F-BA13-4CF4-AFC6-DA278C36571B}" presName="horz3" presStyleCnt="0"/>
      <dgm:spPr/>
    </dgm:pt>
    <dgm:pt modelId="{C49D1F0C-1E0C-43DB-AF82-91E395E0A6DC}" type="pres">
      <dgm:prSet presAssocID="{EEF25B0F-BA13-4CF4-AFC6-DA278C36571B}" presName="horzSpace3" presStyleCnt="0"/>
      <dgm:spPr/>
    </dgm:pt>
    <dgm:pt modelId="{A3431500-1D1C-4E11-A74F-7207C95C1A2B}" type="pres">
      <dgm:prSet presAssocID="{EEF25B0F-BA13-4CF4-AFC6-DA278C36571B}" presName="tx3" presStyleLbl="revTx" presStyleIdx="4" presStyleCnt="21"/>
      <dgm:spPr/>
    </dgm:pt>
    <dgm:pt modelId="{9B3FDA54-9BBB-44F4-B078-8B00F47D073B}" type="pres">
      <dgm:prSet presAssocID="{EEF25B0F-BA13-4CF4-AFC6-DA278C36571B}" presName="vert3" presStyleCnt="0"/>
      <dgm:spPr/>
    </dgm:pt>
    <dgm:pt modelId="{19C387C1-3096-4F59-B6E4-86E28981ECAB}" type="pres">
      <dgm:prSet presAssocID="{D67D2595-A726-47DB-9B68-4FA892FE723C}" presName="thinLine2b" presStyleLbl="callout" presStyleIdx="1" presStyleCnt="9"/>
      <dgm:spPr/>
    </dgm:pt>
    <dgm:pt modelId="{45466964-DF58-4C6F-9584-2FA5A15664AB}" type="pres">
      <dgm:prSet presAssocID="{D67D2595-A726-47DB-9B68-4FA892FE723C}" presName="vertSpace2b" presStyleCnt="0"/>
      <dgm:spPr/>
    </dgm:pt>
    <dgm:pt modelId="{1B8BF517-9AEE-4B62-8D7D-6A669BB46F02}" type="pres">
      <dgm:prSet presAssocID="{13DBB98F-63AC-4B53-BC6A-DD64C05F5060}" presName="horz2" presStyleCnt="0"/>
      <dgm:spPr/>
    </dgm:pt>
    <dgm:pt modelId="{717F8EA5-4F42-4F45-98FF-68AB555BCE9E}" type="pres">
      <dgm:prSet presAssocID="{13DBB98F-63AC-4B53-BC6A-DD64C05F5060}" presName="horzSpace2" presStyleCnt="0"/>
      <dgm:spPr/>
    </dgm:pt>
    <dgm:pt modelId="{C53723A9-43B5-4386-B35F-9969A50BB637}" type="pres">
      <dgm:prSet presAssocID="{13DBB98F-63AC-4B53-BC6A-DD64C05F5060}" presName="tx2" presStyleLbl="revTx" presStyleIdx="5" presStyleCnt="21"/>
      <dgm:spPr/>
    </dgm:pt>
    <dgm:pt modelId="{6D1723E4-2E6D-4022-B178-69A761DE7D97}" type="pres">
      <dgm:prSet presAssocID="{13DBB98F-63AC-4B53-BC6A-DD64C05F5060}" presName="vert2" presStyleCnt="0"/>
      <dgm:spPr/>
    </dgm:pt>
    <dgm:pt modelId="{2FBBBED4-8B54-45E5-842F-6ED0FEF21740}" type="pres">
      <dgm:prSet presAssocID="{7006FA10-A4F0-4084-81F8-FA8F7D4AABE5}" presName="horz3" presStyleCnt="0"/>
      <dgm:spPr/>
    </dgm:pt>
    <dgm:pt modelId="{BF3F65E9-0C52-4E7A-8231-F5097D26DA59}" type="pres">
      <dgm:prSet presAssocID="{7006FA10-A4F0-4084-81F8-FA8F7D4AABE5}" presName="horzSpace3" presStyleCnt="0"/>
      <dgm:spPr/>
    </dgm:pt>
    <dgm:pt modelId="{CE2A77F6-995C-4085-869A-AB9207443D3E}" type="pres">
      <dgm:prSet presAssocID="{7006FA10-A4F0-4084-81F8-FA8F7D4AABE5}" presName="tx3" presStyleLbl="revTx" presStyleIdx="6" presStyleCnt="21"/>
      <dgm:spPr/>
    </dgm:pt>
    <dgm:pt modelId="{99C183DA-CD9A-4943-A599-E07FAB9D320F}" type="pres">
      <dgm:prSet presAssocID="{7006FA10-A4F0-4084-81F8-FA8F7D4AABE5}" presName="vert3" presStyleCnt="0"/>
      <dgm:spPr/>
    </dgm:pt>
    <dgm:pt modelId="{A13B8939-DEE1-4340-9D85-84193A95D784}" type="pres">
      <dgm:prSet presAssocID="{13DBB98F-63AC-4B53-BC6A-DD64C05F5060}" presName="thinLine2b" presStyleLbl="callout" presStyleIdx="2" presStyleCnt="9"/>
      <dgm:spPr/>
    </dgm:pt>
    <dgm:pt modelId="{DD563868-C688-496A-BF91-4A2336155857}" type="pres">
      <dgm:prSet presAssocID="{13DBB98F-63AC-4B53-BC6A-DD64C05F5060}" presName="vertSpace2b" presStyleCnt="0"/>
      <dgm:spPr/>
    </dgm:pt>
    <dgm:pt modelId="{0B52E61A-12A5-49E0-AC68-42220E1B1848}" type="pres">
      <dgm:prSet presAssocID="{23B908D7-7977-4DDE-A89E-38FEE0BCE328}" presName="thickLine" presStyleLbl="alignNode1" presStyleIdx="1" presStyleCnt="3"/>
      <dgm:spPr/>
    </dgm:pt>
    <dgm:pt modelId="{90D6BC7D-0213-487D-888C-D52D4B48BAB5}" type="pres">
      <dgm:prSet presAssocID="{23B908D7-7977-4DDE-A89E-38FEE0BCE328}" presName="horz1" presStyleCnt="0"/>
      <dgm:spPr/>
    </dgm:pt>
    <dgm:pt modelId="{061D130A-EF26-49ED-AE0A-C58D64718F79}" type="pres">
      <dgm:prSet presAssocID="{23B908D7-7977-4DDE-A89E-38FEE0BCE328}" presName="tx1" presStyleLbl="revTx" presStyleIdx="7" presStyleCnt="21" custScaleX="198674"/>
      <dgm:spPr/>
    </dgm:pt>
    <dgm:pt modelId="{C87A06C6-1509-4659-83C6-498C0DE45B1F}" type="pres">
      <dgm:prSet presAssocID="{23B908D7-7977-4DDE-A89E-38FEE0BCE328}" presName="vert1" presStyleCnt="0"/>
      <dgm:spPr/>
    </dgm:pt>
    <dgm:pt modelId="{CB2D8CEF-C7D2-4E17-9CA1-1DEEFD463BE5}" type="pres">
      <dgm:prSet presAssocID="{3BF235A6-EB5E-4829-B469-249A5456EDE8}" presName="vertSpace2a" presStyleCnt="0"/>
      <dgm:spPr/>
    </dgm:pt>
    <dgm:pt modelId="{98A7B47F-1368-44D5-BAFA-8CE95DD12C08}" type="pres">
      <dgm:prSet presAssocID="{3BF235A6-EB5E-4829-B469-249A5456EDE8}" presName="horz2" presStyleCnt="0"/>
      <dgm:spPr/>
    </dgm:pt>
    <dgm:pt modelId="{7BCF342E-DCD5-455E-850D-26EC5035BF2E}" type="pres">
      <dgm:prSet presAssocID="{3BF235A6-EB5E-4829-B469-249A5456EDE8}" presName="horzSpace2" presStyleCnt="0"/>
      <dgm:spPr/>
    </dgm:pt>
    <dgm:pt modelId="{078719EF-CEF0-469B-A057-8A81571EA7EB}" type="pres">
      <dgm:prSet presAssocID="{3BF235A6-EB5E-4829-B469-249A5456EDE8}" presName="tx2" presStyleLbl="revTx" presStyleIdx="8" presStyleCnt="21"/>
      <dgm:spPr/>
    </dgm:pt>
    <dgm:pt modelId="{D03BA943-AF70-49F3-AA53-B6A893FF710B}" type="pres">
      <dgm:prSet presAssocID="{3BF235A6-EB5E-4829-B469-249A5456EDE8}" presName="vert2" presStyleCnt="0"/>
      <dgm:spPr/>
    </dgm:pt>
    <dgm:pt modelId="{790C66F0-12A9-4802-89A9-3BD4ACF82F13}" type="pres">
      <dgm:prSet presAssocID="{71AD7611-64FF-4FB2-B692-C1883BF181CC}" presName="horz3" presStyleCnt="0"/>
      <dgm:spPr/>
    </dgm:pt>
    <dgm:pt modelId="{B2692759-393E-4DA4-B8D7-3ECBBB983D47}" type="pres">
      <dgm:prSet presAssocID="{71AD7611-64FF-4FB2-B692-C1883BF181CC}" presName="horzSpace3" presStyleCnt="0"/>
      <dgm:spPr/>
    </dgm:pt>
    <dgm:pt modelId="{D878601B-7957-46E6-9784-8844EA3BA172}" type="pres">
      <dgm:prSet presAssocID="{71AD7611-64FF-4FB2-B692-C1883BF181CC}" presName="tx3" presStyleLbl="revTx" presStyleIdx="9" presStyleCnt="21"/>
      <dgm:spPr/>
    </dgm:pt>
    <dgm:pt modelId="{4A439796-A07B-4245-BD59-E1E716F2A147}" type="pres">
      <dgm:prSet presAssocID="{71AD7611-64FF-4FB2-B692-C1883BF181CC}" presName="vert3" presStyleCnt="0"/>
      <dgm:spPr/>
    </dgm:pt>
    <dgm:pt modelId="{D436E85F-1377-499C-9132-61E323B96152}" type="pres">
      <dgm:prSet presAssocID="{3BF235A6-EB5E-4829-B469-249A5456EDE8}" presName="thinLine2b" presStyleLbl="callout" presStyleIdx="3" presStyleCnt="9"/>
      <dgm:spPr/>
    </dgm:pt>
    <dgm:pt modelId="{81A85D7B-41FD-4EC2-80CD-6C5E2AAD8B86}" type="pres">
      <dgm:prSet presAssocID="{3BF235A6-EB5E-4829-B469-249A5456EDE8}" presName="vertSpace2b" presStyleCnt="0"/>
      <dgm:spPr/>
    </dgm:pt>
    <dgm:pt modelId="{CF0D53D7-55BC-4ED7-B3DD-1B6E70200F0E}" type="pres">
      <dgm:prSet presAssocID="{B05EFD0F-D6FD-4EF0-86B7-90358EFC7858}" presName="horz2" presStyleCnt="0"/>
      <dgm:spPr/>
    </dgm:pt>
    <dgm:pt modelId="{A0375D4C-6B56-4C35-8CEF-79A250F9193F}" type="pres">
      <dgm:prSet presAssocID="{B05EFD0F-D6FD-4EF0-86B7-90358EFC7858}" presName="horzSpace2" presStyleCnt="0"/>
      <dgm:spPr/>
    </dgm:pt>
    <dgm:pt modelId="{28E363EB-D984-436D-B9A1-8B8216A36606}" type="pres">
      <dgm:prSet presAssocID="{B05EFD0F-D6FD-4EF0-86B7-90358EFC7858}" presName="tx2" presStyleLbl="revTx" presStyleIdx="10" presStyleCnt="21"/>
      <dgm:spPr/>
    </dgm:pt>
    <dgm:pt modelId="{974CCF13-9F05-4AD7-8BFD-00E554FFEBF9}" type="pres">
      <dgm:prSet presAssocID="{B05EFD0F-D6FD-4EF0-86B7-90358EFC7858}" presName="vert2" presStyleCnt="0"/>
      <dgm:spPr/>
    </dgm:pt>
    <dgm:pt modelId="{3A9BAB8E-9E59-4BFC-AC66-2E61854E2A54}" type="pres">
      <dgm:prSet presAssocID="{02406461-BCA6-4A5F-BD4D-9AAB3E027E72}" presName="horz3" presStyleCnt="0"/>
      <dgm:spPr/>
    </dgm:pt>
    <dgm:pt modelId="{10EAB7D2-0B28-4844-B99F-26D1CA7AC33D}" type="pres">
      <dgm:prSet presAssocID="{02406461-BCA6-4A5F-BD4D-9AAB3E027E72}" presName="horzSpace3" presStyleCnt="0"/>
      <dgm:spPr/>
    </dgm:pt>
    <dgm:pt modelId="{AA8904C6-EA9C-4A8B-BDBD-2D1F923D7C3F}" type="pres">
      <dgm:prSet presAssocID="{02406461-BCA6-4A5F-BD4D-9AAB3E027E72}" presName="tx3" presStyleLbl="revTx" presStyleIdx="11" presStyleCnt="21"/>
      <dgm:spPr/>
    </dgm:pt>
    <dgm:pt modelId="{B83BA11D-E4E1-42DC-BF63-C6307B5FEEA0}" type="pres">
      <dgm:prSet presAssocID="{02406461-BCA6-4A5F-BD4D-9AAB3E027E72}" presName="vert3" presStyleCnt="0"/>
      <dgm:spPr/>
    </dgm:pt>
    <dgm:pt modelId="{8E068A91-371E-4FFB-BCE9-EB038DD5CCD6}" type="pres">
      <dgm:prSet presAssocID="{B05EFD0F-D6FD-4EF0-86B7-90358EFC7858}" presName="thinLine2b" presStyleLbl="callout" presStyleIdx="4" presStyleCnt="9"/>
      <dgm:spPr/>
    </dgm:pt>
    <dgm:pt modelId="{BCA13CE2-75B2-48F6-B562-45E56BD1AC7C}" type="pres">
      <dgm:prSet presAssocID="{B05EFD0F-D6FD-4EF0-86B7-90358EFC7858}" presName="vertSpace2b" presStyleCnt="0"/>
      <dgm:spPr/>
    </dgm:pt>
    <dgm:pt modelId="{EC6EFA1E-B9E4-4061-BE10-5B84A9D211A9}" type="pres">
      <dgm:prSet presAssocID="{AF10E155-A464-4BD6-ADDF-2C5761B6C742}" presName="horz2" presStyleCnt="0"/>
      <dgm:spPr/>
    </dgm:pt>
    <dgm:pt modelId="{47C065AE-3134-425D-88F5-2DCF6F1B6645}" type="pres">
      <dgm:prSet presAssocID="{AF10E155-A464-4BD6-ADDF-2C5761B6C742}" presName="horzSpace2" presStyleCnt="0"/>
      <dgm:spPr/>
    </dgm:pt>
    <dgm:pt modelId="{E257C8A1-B715-439E-9418-6DAFAF69EB8D}" type="pres">
      <dgm:prSet presAssocID="{AF10E155-A464-4BD6-ADDF-2C5761B6C742}" presName="tx2" presStyleLbl="revTx" presStyleIdx="12" presStyleCnt="21"/>
      <dgm:spPr/>
    </dgm:pt>
    <dgm:pt modelId="{CA756F31-BBB1-4C1D-A3C7-63DEF47ECD78}" type="pres">
      <dgm:prSet presAssocID="{AF10E155-A464-4BD6-ADDF-2C5761B6C742}" presName="vert2" presStyleCnt="0"/>
      <dgm:spPr/>
    </dgm:pt>
    <dgm:pt modelId="{866A4111-A3DC-49CD-9C0E-051F707F8873}" type="pres">
      <dgm:prSet presAssocID="{C6F8C94D-1AE4-405C-917F-CDD61D248C7C}" presName="horz3" presStyleCnt="0"/>
      <dgm:spPr/>
    </dgm:pt>
    <dgm:pt modelId="{AB509A04-EA56-46D4-B7B0-A9E0251108DA}" type="pres">
      <dgm:prSet presAssocID="{C6F8C94D-1AE4-405C-917F-CDD61D248C7C}" presName="horzSpace3" presStyleCnt="0"/>
      <dgm:spPr/>
    </dgm:pt>
    <dgm:pt modelId="{E00D1146-74B8-4CC6-BDCC-622AE8294B53}" type="pres">
      <dgm:prSet presAssocID="{C6F8C94D-1AE4-405C-917F-CDD61D248C7C}" presName="tx3" presStyleLbl="revTx" presStyleIdx="13" presStyleCnt="21"/>
      <dgm:spPr/>
    </dgm:pt>
    <dgm:pt modelId="{F7B7A2A9-14B4-44B6-A437-FF71D9C9252B}" type="pres">
      <dgm:prSet presAssocID="{C6F8C94D-1AE4-405C-917F-CDD61D248C7C}" presName="vert3" presStyleCnt="0"/>
      <dgm:spPr/>
    </dgm:pt>
    <dgm:pt modelId="{3BC61698-BF72-4DB1-80F5-92F21F22CB94}" type="pres">
      <dgm:prSet presAssocID="{AF10E155-A464-4BD6-ADDF-2C5761B6C742}" presName="thinLine2b" presStyleLbl="callout" presStyleIdx="5" presStyleCnt="9"/>
      <dgm:spPr/>
    </dgm:pt>
    <dgm:pt modelId="{86F83350-B381-44B7-8321-8C93EE9C578E}" type="pres">
      <dgm:prSet presAssocID="{AF10E155-A464-4BD6-ADDF-2C5761B6C742}" presName="vertSpace2b" presStyleCnt="0"/>
      <dgm:spPr/>
    </dgm:pt>
    <dgm:pt modelId="{61A8295E-4614-46AF-BBFA-B53101E1E829}" type="pres">
      <dgm:prSet presAssocID="{221C3370-9EB5-4CB8-938E-5A801DDBA3AA}" presName="thickLine" presStyleLbl="alignNode1" presStyleIdx="2" presStyleCnt="3"/>
      <dgm:spPr/>
    </dgm:pt>
    <dgm:pt modelId="{D032ED73-E31A-46B9-B252-116AA4B6456F}" type="pres">
      <dgm:prSet presAssocID="{221C3370-9EB5-4CB8-938E-5A801DDBA3AA}" presName="horz1" presStyleCnt="0"/>
      <dgm:spPr/>
    </dgm:pt>
    <dgm:pt modelId="{E4085E40-0960-4561-840C-1599B0F15832}" type="pres">
      <dgm:prSet presAssocID="{221C3370-9EB5-4CB8-938E-5A801DDBA3AA}" presName="tx1" presStyleLbl="revTx" presStyleIdx="14" presStyleCnt="21" custScaleX="199381"/>
      <dgm:spPr/>
    </dgm:pt>
    <dgm:pt modelId="{D89524DB-1E44-4BA6-B5D0-06AD5407865B}" type="pres">
      <dgm:prSet presAssocID="{221C3370-9EB5-4CB8-938E-5A801DDBA3AA}" presName="vert1" presStyleCnt="0"/>
      <dgm:spPr/>
    </dgm:pt>
    <dgm:pt modelId="{99C81932-B3BE-42CC-8471-F1408D2641AA}" type="pres">
      <dgm:prSet presAssocID="{B1782716-9BD7-4556-8A13-B5B5E9B70489}" presName="vertSpace2a" presStyleCnt="0"/>
      <dgm:spPr/>
    </dgm:pt>
    <dgm:pt modelId="{8132CA0A-B51E-4B6D-852A-F009CF5B6F50}" type="pres">
      <dgm:prSet presAssocID="{B1782716-9BD7-4556-8A13-B5B5E9B70489}" presName="horz2" presStyleCnt="0"/>
      <dgm:spPr/>
    </dgm:pt>
    <dgm:pt modelId="{CB6CE2F0-46C3-461A-A904-0DC9E700A793}" type="pres">
      <dgm:prSet presAssocID="{B1782716-9BD7-4556-8A13-B5B5E9B70489}" presName="horzSpace2" presStyleCnt="0"/>
      <dgm:spPr/>
    </dgm:pt>
    <dgm:pt modelId="{2609CE85-D6D7-4F1A-AE75-322FFAE03646}" type="pres">
      <dgm:prSet presAssocID="{B1782716-9BD7-4556-8A13-B5B5E9B70489}" presName="tx2" presStyleLbl="revTx" presStyleIdx="15" presStyleCnt="21"/>
      <dgm:spPr/>
    </dgm:pt>
    <dgm:pt modelId="{68317208-B0C3-48F1-AEB9-96B9B891D558}" type="pres">
      <dgm:prSet presAssocID="{B1782716-9BD7-4556-8A13-B5B5E9B70489}" presName="vert2" presStyleCnt="0"/>
      <dgm:spPr/>
    </dgm:pt>
    <dgm:pt modelId="{73F78397-3E44-44FE-8D16-2C46D4AA0BC9}" type="pres">
      <dgm:prSet presAssocID="{31698C5E-EFD3-440A-ABA4-C2641A7AE9EE}" presName="horz3" presStyleCnt="0"/>
      <dgm:spPr/>
    </dgm:pt>
    <dgm:pt modelId="{D94C3510-5FFA-4A8B-B612-8BC2109457BD}" type="pres">
      <dgm:prSet presAssocID="{31698C5E-EFD3-440A-ABA4-C2641A7AE9EE}" presName="horzSpace3" presStyleCnt="0"/>
      <dgm:spPr/>
    </dgm:pt>
    <dgm:pt modelId="{43F3A458-1774-44DA-A13A-CEF7E24224A0}" type="pres">
      <dgm:prSet presAssocID="{31698C5E-EFD3-440A-ABA4-C2641A7AE9EE}" presName="tx3" presStyleLbl="revTx" presStyleIdx="16" presStyleCnt="21"/>
      <dgm:spPr/>
    </dgm:pt>
    <dgm:pt modelId="{E5E840D6-060E-4E2C-B245-33259E1F280F}" type="pres">
      <dgm:prSet presAssocID="{31698C5E-EFD3-440A-ABA4-C2641A7AE9EE}" presName="vert3" presStyleCnt="0"/>
      <dgm:spPr/>
    </dgm:pt>
    <dgm:pt modelId="{0855185B-FD41-4122-911A-04A9066E8007}" type="pres">
      <dgm:prSet presAssocID="{B1782716-9BD7-4556-8A13-B5B5E9B70489}" presName="thinLine2b" presStyleLbl="callout" presStyleIdx="6" presStyleCnt="9"/>
      <dgm:spPr/>
    </dgm:pt>
    <dgm:pt modelId="{B461E1F8-024A-441C-98C2-8A8AF182A3C7}" type="pres">
      <dgm:prSet presAssocID="{B1782716-9BD7-4556-8A13-B5B5E9B70489}" presName="vertSpace2b" presStyleCnt="0"/>
      <dgm:spPr/>
    </dgm:pt>
    <dgm:pt modelId="{70ADE863-9DC7-43FC-AEEA-6021A7B4BC30}" type="pres">
      <dgm:prSet presAssocID="{F9114D92-3F3C-4AC3-B80D-9B66A8E7BEF5}" presName="horz2" presStyleCnt="0"/>
      <dgm:spPr/>
    </dgm:pt>
    <dgm:pt modelId="{2A4D21C6-FE37-46CA-857F-BF42913C6276}" type="pres">
      <dgm:prSet presAssocID="{F9114D92-3F3C-4AC3-B80D-9B66A8E7BEF5}" presName="horzSpace2" presStyleCnt="0"/>
      <dgm:spPr/>
    </dgm:pt>
    <dgm:pt modelId="{452133EB-1997-4346-9AE8-3077BCAB1DC8}" type="pres">
      <dgm:prSet presAssocID="{F9114D92-3F3C-4AC3-B80D-9B66A8E7BEF5}" presName="tx2" presStyleLbl="revTx" presStyleIdx="17" presStyleCnt="21"/>
      <dgm:spPr/>
    </dgm:pt>
    <dgm:pt modelId="{F854E32F-3A76-40DA-86C1-F1B11873F63C}" type="pres">
      <dgm:prSet presAssocID="{F9114D92-3F3C-4AC3-B80D-9B66A8E7BEF5}" presName="vert2" presStyleCnt="0"/>
      <dgm:spPr/>
    </dgm:pt>
    <dgm:pt modelId="{9F00A71B-5FA2-4250-8FC7-921BCD4E5760}" type="pres">
      <dgm:prSet presAssocID="{FF2FE9D1-8E1C-4384-8221-A08A5EBE72D2}" presName="horz3" presStyleCnt="0"/>
      <dgm:spPr/>
    </dgm:pt>
    <dgm:pt modelId="{7F888902-EBF0-485C-9D95-186902A2D747}" type="pres">
      <dgm:prSet presAssocID="{FF2FE9D1-8E1C-4384-8221-A08A5EBE72D2}" presName="horzSpace3" presStyleCnt="0"/>
      <dgm:spPr/>
    </dgm:pt>
    <dgm:pt modelId="{F860E51B-DCBC-4117-BCA9-F3515CFDA08D}" type="pres">
      <dgm:prSet presAssocID="{FF2FE9D1-8E1C-4384-8221-A08A5EBE72D2}" presName="tx3" presStyleLbl="revTx" presStyleIdx="18" presStyleCnt="21"/>
      <dgm:spPr/>
    </dgm:pt>
    <dgm:pt modelId="{7A347EDC-6028-4B58-969E-B6108AFE6118}" type="pres">
      <dgm:prSet presAssocID="{FF2FE9D1-8E1C-4384-8221-A08A5EBE72D2}" presName="vert3" presStyleCnt="0"/>
      <dgm:spPr/>
    </dgm:pt>
    <dgm:pt modelId="{F622E9CC-82FD-496E-901F-957061840D69}" type="pres">
      <dgm:prSet presAssocID="{F9114D92-3F3C-4AC3-B80D-9B66A8E7BEF5}" presName="thinLine2b" presStyleLbl="callout" presStyleIdx="7" presStyleCnt="9"/>
      <dgm:spPr/>
    </dgm:pt>
    <dgm:pt modelId="{69A28605-BB45-4F1A-BC8E-0246E06B5E2D}" type="pres">
      <dgm:prSet presAssocID="{F9114D92-3F3C-4AC3-B80D-9B66A8E7BEF5}" presName="vertSpace2b" presStyleCnt="0"/>
      <dgm:spPr/>
    </dgm:pt>
    <dgm:pt modelId="{4E5A24C9-13EE-41B6-9307-667885C6A642}" type="pres">
      <dgm:prSet presAssocID="{BF88E346-318F-4E6C-A1C0-876A3CC116C9}" presName="horz2" presStyleCnt="0"/>
      <dgm:spPr/>
    </dgm:pt>
    <dgm:pt modelId="{0EEB8C5F-81F5-4CF9-9649-5DF8513389F1}" type="pres">
      <dgm:prSet presAssocID="{BF88E346-318F-4E6C-A1C0-876A3CC116C9}" presName="horzSpace2" presStyleCnt="0"/>
      <dgm:spPr/>
    </dgm:pt>
    <dgm:pt modelId="{47DB1187-7BEE-4081-B6BC-8AA30A3DF25B}" type="pres">
      <dgm:prSet presAssocID="{BF88E346-318F-4E6C-A1C0-876A3CC116C9}" presName="tx2" presStyleLbl="revTx" presStyleIdx="19" presStyleCnt="21"/>
      <dgm:spPr/>
    </dgm:pt>
    <dgm:pt modelId="{960D9E38-4FD9-4149-BC16-379641A6A4DA}" type="pres">
      <dgm:prSet presAssocID="{BF88E346-318F-4E6C-A1C0-876A3CC116C9}" presName="vert2" presStyleCnt="0"/>
      <dgm:spPr/>
    </dgm:pt>
    <dgm:pt modelId="{FE308ECD-449D-4A23-9B41-6700F51E28FF}" type="pres">
      <dgm:prSet presAssocID="{F48837C7-4F9E-4304-B466-2ACD9697EA4E}" presName="horz3" presStyleCnt="0"/>
      <dgm:spPr/>
    </dgm:pt>
    <dgm:pt modelId="{F96E49C4-653B-426F-ACF9-4A67087B1DFD}" type="pres">
      <dgm:prSet presAssocID="{F48837C7-4F9E-4304-B466-2ACD9697EA4E}" presName="horzSpace3" presStyleCnt="0"/>
      <dgm:spPr/>
    </dgm:pt>
    <dgm:pt modelId="{A3876B84-2768-486C-8B94-C56B61789322}" type="pres">
      <dgm:prSet presAssocID="{F48837C7-4F9E-4304-B466-2ACD9697EA4E}" presName="tx3" presStyleLbl="revTx" presStyleIdx="20" presStyleCnt="21"/>
      <dgm:spPr/>
    </dgm:pt>
    <dgm:pt modelId="{48B2D771-43CD-448F-870C-E1C610514332}" type="pres">
      <dgm:prSet presAssocID="{F48837C7-4F9E-4304-B466-2ACD9697EA4E}" presName="vert3" presStyleCnt="0"/>
      <dgm:spPr/>
    </dgm:pt>
    <dgm:pt modelId="{E29ED236-E338-4129-834A-E1B34AF042F9}" type="pres">
      <dgm:prSet presAssocID="{BF88E346-318F-4E6C-A1C0-876A3CC116C9}" presName="thinLine2b" presStyleLbl="callout" presStyleIdx="8" presStyleCnt="9"/>
      <dgm:spPr/>
    </dgm:pt>
    <dgm:pt modelId="{E2036FF7-2AD5-4F53-B5A7-28362CEB1046}" type="pres">
      <dgm:prSet presAssocID="{BF88E346-318F-4E6C-A1C0-876A3CC116C9}" presName="vertSpace2b" presStyleCnt="0"/>
      <dgm:spPr/>
    </dgm:pt>
  </dgm:ptLst>
  <dgm:cxnLst>
    <dgm:cxn modelId="{75DBFA04-8701-4673-9F62-54A06651089A}" srcId="{9867849D-2FAA-4675-9ECD-87148E23A917}" destId="{13DBB98F-63AC-4B53-BC6A-DD64C05F5060}" srcOrd="2" destOrd="0" parTransId="{3E37D251-205D-414A-803A-58224D9874DF}" sibTransId="{1BC67BDF-4E1A-4EA5-9785-1BA55052C4D8}"/>
    <dgm:cxn modelId="{21EC7309-908D-44A9-B342-131CFEDCD8B8}" srcId="{B1782716-9BD7-4556-8A13-B5B5E9B70489}" destId="{31698C5E-EFD3-440A-ABA4-C2641A7AE9EE}" srcOrd="0" destOrd="0" parTransId="{1C8E34B5-4F96-454E-8CB4-973A3FDCF2E7}" sibTransId="{CEAED65F-9CD5-4C9E-8E66-89919808C3F0}"/>
    <dgm:cxn modelId="{5451490A-93DB-467A-9EFD-1AF9E4CFA455}" type="presOf" srcId="{31698C5E-EFD3-440A-ABA4-C2641A7AE9EE}" destId="{43F3A458-1774-44DA-A13A-CEF7E24224A0}" srcOrd="0" destOrd="0" presId="urn:microsoft.com/office/officeart/2008/layout/LinedList"/>
    <dgm:cxn modelId="{92F7780E-D7A0-4802-B2B9-9BCF6FFE3F5C}" srcId="{AF10E155-A464-4BD6-ADDF-2C5761B6C742}" destId="{C6F8C94D-1AE4-405C-917F-CDD61D248C7C}" srcOrd="0" destOrd="0" parTransId="{46CF400E-B7CF-4B00-AE56-ABCDB253FFBC}" sibTransId="{4E6D4F10-C5CE-42D8-A01E-EA636B360B3F}"/>
    <dgm:cxn modelId="{CEC47113-BEB4-439F-A19D-662DD6FDC3E8}" type="presOf" srcId="{C6F8C94D-1AE4-405C-917F-CDD61D248C7C}" destId="{E00D1146-74B8-4CC6-BDCC-622AE8294B53}" srcOrd="0" destOrd="0" presId="urn:microsoft.com/office/officeart/2008/layout/LinedList"/>
    <dgm:cxn modelId="{ACAC941B-3F13-4823-9596-9334EA8EF799}" srcId="{D67D2595-A726-47DB-9B68-4FA892FE723C}" destId="{EEF25B0F-BA13-4CF4-AFC6-DA278C36571B}" srcOrd="0" destOrd="0" parTransId="{9A72FD62-969B-49E1-A471-BC0F8EB4D4DB}" sibTransId="{3ED6C0E3-176A-4D3B-8B23-2B7247596708}"/>
    <dgm:cxn modelId="{CBBDAA27-33D8-4C9C-AC36-C9174EE30B39}" srcId="{3BF235A6-EB5E-4829-B469-249A5456EDE8}" destId="{71AD7611-64FF-4FB2-B692-C1883BF181CC}" srcOrd="0" destOrd="0" parTransId="{0ABA509B-5E84-4843-BFA2-E5A11A3C17B1}" sibTransId="{DFD72DA8-F907-46ED-9D69-F423537ED12E}"/>
    <dgm:cxn modelId="{E679DA2A-FB2E-4282-9967-E79F7E3C16F5}" type="presOf" srcId="{FF2FE9D1-8E1C-4384-8221-A08A5EBE72D2}" destId="{F860E51B-DCBC-4117-BCA9-F3515CFDA08D}" srcOrd="0" destOrd="0" presId="urn:microsoft.com/office/officeart/2008/layout/LinedList"/>
    <dgm:cxn modelId="{6C294F2B-419A-471B-B2CF-F11D4EF427B0}" srcId="{23B908D7-7977-4DDE-A89E-38FEE0BCE328}" destId="{AF10E155-A464-4BD6-ADDF-2C5761B6C742}" srcOrd="2" destOrd="0" parTransId="{185D7FE9-DD9F-4364-9802-8C601899DC0C}" sibTransId="{7C5C116D-93C1-4502-83DD-2A6E6B63D13F}"/>
    <dgm:cxn modelId="{E0394430-AC06-45B1-8247-9B7A24D39245}" type="presOf" srcId="{1662CFF2-D6DF-4900-B7EE-1C0AE9CD4F8E}" destId="{6C1E4012-6C54-4986-B9DA-9526FC04D9F0}" srcOrd="0" destOrd="0" presId="urn:microsoft.com/office/officeart/2008/layout/LinedList"/>
    <dgm:cxn modelId="{E78DCF31-0268-4DB3-8CBD-6FA432D9A1B0}" type="presOf" srcId="{BF88E346-318F-4E6C-A1C0-876A3CC116C9}" destId="{47DB1187-7BEE-4081-B6BC-8AA30A3DF25B}" srcOrd="0" destOrd="0" presId="urn:microsoft.com/office/officeart/2008/layout/LinedList"/>
    <dgm:cxn modelId="{D65A7E37-32F2-4231-AD33-BB884B14463D}" srcId="{B05EFD0F-D6FD-4EF0-86B7-90358EFC7858}" destId="{02406461-BCA6-4A5F-BD4D-9AAB3E027E72}" srcOrd="0" destOrd="0" parTransId="{A85A87D2-492C-4253-90A6-1B834C4368A7}" sibTransId="{0AD8318D-D567-484A-8471-2DD1A272BB48}"/>
    <dgm:cxn modelId="{01EE353C-8465-4697-B76C-96187ACBF10C}" type="presOf" srcId="{7006FA10-A4F0-4084-81F8-FA8F7D4AABE5}" destId="{CE2A77F6-995C-4085-869A-AB9207443D3E}" srcOrd="0" destOrd="0" presId="urn:microsoft.com/office/officeart/2008/layout/LinedList"/>
    <dgm:cxn modelId="{22781A48-6979-4A13-B4AB-42D5E41820B8}" type="presOf" srcId="{221C3370-9EB5-4CB8-938E-5A801DDBA3AA}" destId="{E4085E40-0960-4561-840C-1599B0F15832}" srcOrd="0" destOrd="0" presId="urn:microsoft.com/office/officeart/2008/layout/LinedList"/>
    <dgm:cxn modelId="{A9F04548-67D1-41FF-BA30-825B13944E2C}" srcId="{BF88E346-318F-4E6C-A1C0-876A3CC116C9}" destId="{F48837C7-4F9E-4304-B466-2ACD9697EA4E}" srcOrd="0" destOrd="0" parTransId="{1A4E43E9-262B-4528-9393-BEF6B9D4C41A}" sibTransId="{4B4C3D44-B358-422A-9044-FDADFDBA7C08}"/>
    <dgm:cxn modelId="{2B5ECB6B-5782-4D59-9444-829FC26DB1CC}" type="presOf" srcId="{6B655E9E-0DF9-4DE9-A07E-89F508D90D11}" destId="{6A8B7CFA-0B7D-4829-9E8C-2DE76F3F38D6}" srcOrd="0" destOrd="0" presId="urn:microsoft.com/office/officeart/2008/layout/LinedList"/>
    <dgm:cxn modelId="{5BEAEB4F-0E6B-45BB-BBDF-92ABC391016C}" srcId="{7DB28B36-708A-4D67-BA3B-CE8E34BDBFC9}" destId="{221C3370-9EB5-4CB8-938E-5A801DDBA3AA}" srcOrd="2" destOrd="0" parTransId="{828DB283-87F4-43E5-9603-C97266F76866}" sibTransId="{FA8D7560-0345-4D3E-A0AD-B107F3E5ABFC}"/>
    <dgm:cxn modelId="{7C8E6457-D590-4111-8313-B2858A3345D3}" type="presOf" srcId="{71AD7611-64FF-4FB2-B692-C1883BF181CC}" destId="{D878601B-7957-46E6-9784-8844EA3BA172}" srcOrd="0" destOrd="0" presId="urn:microsoft.com/office/officeart/2008/layout/LinedList"/>
    <dgm:cxn modelId="{1AEC3A87-EF80-417F-BB40-3F139B58062E}" srcId="{7DB28B36-708A-4D67-BA3B-CE8E34BDBFC9}" destId="{23B908D7-7977-4DDE-A89E-38FEE0BCE328}" srcOrd="1" destOrd="0" parTransId="{E833FAB7-6D71-4839-9460-816D7C2D5ECD}" sibTransId="{E12FA1C1-82CF-43A7-92DD-E2A9EAB01894}"/>
    <dgm:cxn modelId="{7625CA88-595F-46FB-91B8-16B10EBC7380}" srcId="{13DBB98F-63AC-4B53-BC6A-DD64C05F5060}" destId="{7006FA10-A4F0-4084-81F8-FA8F7D4AABE5}" srcOrd="0" destOrd="0" parTransId="{DAC85F61-83C4-4283-BBC0-17DCF9C567CA}" sibTransId="{DE0CB08B-95B2-41FC-BF2D-A5829CCECCFE}"/>
    <dgm:cxn modelId="{FBE7D18D-9B36-4E74-A715-465A6135D757}" type="presOf" srcId="{23B908D7-7977-4DDE-A89E-38FEE0BCE328}" destId="{061D130A-EF26-49ED-AE0A-C58D64718F79}" srcOrd="0" destOrd="0" presId="urn:microsoft.com/office/officeart/2008/layout/LinedList"/>
    <dgm:cxn modelId="{C061CF8F-8967-44EA-8EBE-891CC4F61A65}" type="presOf" srcId="{F48837C7-4F9E-4304-B466-2ACD9697EA4E}" destId="{A3876B84-2768-486C-8B94-C56B61789322}" srcOrd="0" destOrd="0" presId="urn:microsoft.com/office/officeart/2008/layout/LinedList"/>
    <dgm:cxn modelId="{C604FA94-06EF-4F3A-90CE-BA534FF74360}" type="presOf" srcId="{B05EFD0F-D6FD-4EF0-86B7-90358EFC7858}" destId="{28E363EB-D984-436D-B9A1-8B8216A36606}" srcOrd="0" destOrd="0" presId="urn:microsoft.com/office/officeart/2008/layout/LinedList"/>
    <dgm:cxn modelId="{5B73029A-77D3-4BD2-8866-E0D9A7861319}" srcId="{221C3370-9EB5-4CB8-938E-5A801DDBA3AA}" destId="{F9114D92-3F3C-4AC3-B80D-9B66A8E7BEF5}" srcOrd="1" destOrd="0" parTransId="{2ADEA821-3A21-4D16-ABE1-1CF208492287}" sibTransId="{2AA4DAD5-3C6C-4770-B85D-3F768587C69B}"/>
    <dgm:cxn modelId="{6AA2949D-C271-4AAB-8F21-0AF4FAD1B9B9}" srcId="{221C3370-9EB5-4CB8-938E-5A801DDBA3AA}" destId="{B1782716-9BD7-4556-8A13-B5B5E9B70489}" srcOrd="0" destOrd="0" parTransId="{BF55CBB9-F6FE-464E-8F38-20E0E663F30C}" sibTransId="{F3F65143-17F7-46E9-8639-5CE83FD9B373}"/>
    <dgm:cxn modelId="{BA63F3AA-49DA-4824-A09B-84F50A169DA9}" type="presOf" srcId="{7DB28B36-708A-4D67-BA3B-CE8E34BDBFC9}" destId="{69931F75-53E5-435B-9F9A-951DE48A258E}" srcOrd="0" destOrd="0" presId="urn:microsoft.com/office/officeart/2008/layout/LinedList"/>
    <dgm:cxn modelId="{CECA74AB-E280-4058-80E3-7650C4113327}" type="presOf" srcId="{9867849D-2FAA-4675-9ECD-87148E23A917}" destId="{02A5A930-0F0F-49F0-96DB-0D072DFB94FA}" srcOrd="0" destOrd="0" presId="urn:microsoft.com/office/officeart/2008/layout/LinedList"/>
    <dgm:cxn modelId="{74DC8EAC-333E-413E-8FE7-58E51729A8AC}" srcId="{23B908D7-7977-4DDE-A89E-38FEE0BCE328}" destId="{3BF235A6-EB5E-4829-B469-249A5456EDE8}" srcOrd="0" destOrd="0" parTransId="{5A953906-AC6F-4F9E-AD68-05B4599ACBF2}" sibTransId="{7AB49BDD-40F7-4740-A787-2523753B8F21}"/>
    <dgm:cxn modelId="{C663DDAC-9BFF-4313-83B2-26AE46A17F89}" srcId="{23B908D7-7977-4DDE-A89E-38FEE0BCE328}" destId="{B05EFD0F-D6FD-4EF0-86B7-90358EFC7858}" srcOrd="1" destOrd="0" parTransId="{6FE98F6D-E3B1-4513-A602-C5DB8621E0A0}" sibTransId="{14736A96-A0A9-42C6-BDEA-736A89844A3A}"/>
    <dgm:cxn modelId="{5C307BB3-E1C4-4E21-9374-E81BEAF7A00C}" type="presOf" srcId="{AF10E155-A464-4BD6-ADDF-2C5761B6C742}" destId="{E257C8A1-B715-439E-9418-6DAFAF69EB8D}" srcOrd="0" destOrd="0" presId="urn:microsoft.com/office/officeart/2008/layout/LinedList"/>
    <dgm:cxn modelId="{9B717CB3-586E-4CC8-BDAA-9FBDDD4C37EC}" type="presOf" srcId="{D67D2595-A726-47DB-9B68-4FA892FE723C}" destId="{BCCD12E9-A8B5-4036-B641-DD33D516DCF8}" srcOrd="0" destOrd="0" presId="urn:microsoft.com/office/officeart/2008/layout/LinedList"/>
    <dgm:cxn modelId="{909621B7-16E9-450F-82A9-748A2A70629E}" srcId="{7DB28B36-708A-4D67-BA3B-CE8E34BDBFC9}" destId="{9867849D-2FAA-4675-9ECD-87148E23A917}" srcOrd="0" destOrd="0" parTransId="{6AE17224-0952-46B4-8FB4-A9BF2EDF56BC}" sibTransId="{5004A331-D634-45A6-8B2B-2146EF0335C2}"/>
    <dgm:cxn modelId="{2FB54FB7-A1A9-4BDB-A2EC-9761907B9946}" type="presOf" srcId="{13DBB98F-63AC-4B53-BC6A-DD64C05F5060}" destId="{C53723A9-43B5-4386-B35F-9969A50BB637}" srcOrd="0" destOrd="0" presId="urn:microsoft.com/office/officeart/2008/layout/LinedList"/>
    <dgm:cxn modelId="{C27CB2BC-828E-4C83-BDF0-2F1D4B2ABD04}" srcId="{9867849D-2FAA-4675-9ECD-87148E23A917}" destId="{D67D2595-A726-47DB-9B68-4FA892FE723C}" srcOrd="1" destOrd="0" parTransId="{E9D5023D-9D08-4F5D-92D2-D563B664D8E1}" sibTransId="{D8C3CF83-DCF2-4C0C-A6BC-C7E33E65BFA3}"/>
    <dgm:cxn modelId="{9D86F7C8-3AFA-492E-9ACC-F4622FDFB302}" srcId="{F9114D92-3F3C-4AC3-B80D-9B66A8E7BEF5}" destId="{FF2FE9D1-8E1C-4384-8221-A08A5EBE72D2}" srcOrd="0" destOrd="0" parTransId="{FB246C3F-A2AA-44D7-931B-CD3C52873EEC}" sibTransId="{F18E5375-9671-4FF0-A963-501156576B08}"/>
    <dgm:cxn modelId="{C43BA1CA-0804-40CD-BAC3-DC29BF91F3C9}" srcId="{221C3370-9EB5-4CB8-938E-5A801DDBA3AA}" destId="{BF88E346-318F-4E6C-A1C0-876A3CC116C9}" srcOrd="2" destOrd="0" parTransId="{FA850F41-562C-488B-91C1-9ACFDF1D045E}" sibTransId="{17FAC392-C8A1-4720-B1B9-37475D6C2B56}"/>
    <dgm:cxn modelId="{BC6166D3-7E93-4627-8E23-A54CF2142056}" type="presOf" srcId="{F9114D92-3F3C-4AC3-B80D-9B66A8E7BEF5}" destId="{452133EB-1997-4346-9AE8-3077BCAB1DC8}" srcOrd="0" destOrd="0" presId="urn:microsoft.com/office/officeart/2008/layout/LinedList"/>
    <dgm:cxn modelId="{B69835D9-1DF3-4D65-826D-A9BA23B24C0E}" type="presOf" srcId="{3BF235A6-EB5E-4829-B469-249A5456EDE8}" destId="{078719EF-CEF0-469B-A057-8A81571EA7EB}" srcOrd="0" destOrd="0" presId="urn:microsoft.com/office/officeart/2008/layout/LinedList"/>
    <dgm:cxn modelId="{EB5643E0-9C16-414B-A8B4-058F564475F1}" type="presOf" srcId="{B1782716-9BD7-4556-8A13-B5B5E9B70489}" destId="{2609CE85-D6D7-4F1A-AE75-322FFAE03646}" srcOrd="0" destOrd="0" presId="urn:microsoft.com/office/officeart/2008/layout/LinedList"/>
    <dgm:cxn modelId="{DA21D7E2-CB15-4DF6-996F-40605E16B7F9}" type="presOf" srcId="{02406461-BCA6-4A5F-BD4D-9AAB3E027E72}" destId="{AA8904C6-EA9C-4A8B-BDBD-2D1F923D7C3F}" srcOrd="0" destOrd="0" presId="urn:microsoft.com/office/officeart/2008/layout/LinedList"/>
    <dgm:cxn modelId="{6CE066F0-16BF-4B2E-A910-D7F0F009D147}" srcId="{6B655E9E-0DF9-4DE9-A07E-89F508D90D11}" destId="{1662CFF2-D6DF-4900-B7EE-1C0AE9CD4F8E}" srcOrd="0" destOrd="0" parTransId="{409CE345-A10A-45A7-9E44-F778396F9B78}" sibTransId="{FF74A8BB-B5F9-45CE-AB37-D2E67378015F}"/>
    <dgm:cxn modelId="{455867F8-DEA6-4AE1-8D58-71731F410141}" srcId="{9867849D-2FAA-4675-9ECD-87148E23A917}" destId="{6B655E9E-0DF9-4DE9-A07E-89F508D90D11}" srcOrd="0" destOrd="0" parTransId="{88B6E6B1-FC3F-4FD6-849F-CE364E2D095C}" sibTransId="{68D5D502-B21E-4BD4-A4D6-8A30A1FF2874}"/>
    <dgm:cxn modelId="{D35AB7FC-F0A1-4008-93C8-64B0F7A03512}" type="presOf" srcId="{EEF25B0F-BA13-4CF4-AFC6-DA278C36571B}" destId="{A3431500-1D1C-4E11-A74F-7207C95C1A2B}" srcOrd="0" destOrd="0" presId="urn:microsoft.com/office/officeart/2008/layout/LinedList"/>
    <dgm:cxn modelId="{C7340BE3-0B55-422C-A51F-95F06EC92B09}" type="presParOf" srcId="{69931F75-53E5-435B-9F9A-951DE48A258E}" destId="{B4BA457F-9C0D-45E7-A80E-29BB87B1FCD2}" srcOrd="0" destOrd="0" presId="urn:microsoft.com/office/officeart/2008/layout/LinedList"/>
    <dgm:cxn modelId="{451496C1-E402-4D40-8EE7-873BB1CAF02F}" type="presParOf" srcId="{69931F75-53E5-435B-9F9A-951DE48A258E}" destId="{BBD2317F-5BFC-479B-A4C5-F0157246A3A5}" srcOrd="1" destOrd="0" presId="urn:microsoft.com/office/officeart/2008/layout/LinedList"/>
    <dgm:cxn modelId="{77EA682E-1377-48FE-8F23-84E4B07B1E53}" type="presParOf" srcId="{BBD2317F-5BFC-479B-A4C5-F0157246A3A5}" destId="{02A5A930-0F0F-49F0-96DB-0D072DFB94FA}" srcOrd="0" destOrd="0" presId="urn:microsoft.com/office/officeart/2008/layout/LinedList"/>
    <dgm:cxn modelId="{E7DFF1C3-0EED-4F62-ACA7-5D3527B65C3B}" type="presParOf" srcId="{BBD2317F-5BFC-479B-A4C5-F0157246A3A5}" destId="{1A201B25-D54E-4391-8EB6-B4F53C64914E}" srcOrd="1" destOrd="0" presId="urn:microsoft.com/office/officeart/2008/layout/LinedList"/>
    <dgm:cxn modelId="{732E7F07-19B3-4DC0-8B3C-70B71AD63C3A}" type="presParOf" srcId="{1A201B25-D54E-4391-8EB6-B4F53C64914E}" destId="{CD96609E-7554-4CE3-B98D-B4F3CCCFF27D}" srcOrd="0" destOrd="0" presId="urn:microsoft.com/office/officeart/2008/layout/LinedList"/>
    <dgm:cxn modelId="{86A344CC-873F-423E-9B56-ED80F5506E58}" type="presParOf" srcId="{1A201B25-D54E-4391-8EB6-B4F53C64914E}" destId="{7006A645-B551-48EA-9334-4A15AB6D3ABD}" srcOrd="1" destOrd="0" presId="urn:microsoft.com/office/officeart/2008/layout/LinedList"/>
    <dgm:cxn modelId="{CB05CB6E-BB07-497C-9443-40FD7E73D372}" type="presParOf" srcId="{7006A645-B551-48EA-9334-4A15AB6D3ABD}" destId="{CC633281-B55F-48FF-8DED-82902A0E73C8}" srcOrd="0" destOrd="0" presId="urn:microsoft.com/office/officeart/2008/layout/LinedList"/>
    <dgm:cxn modelId="{AAAE15EB-E914-4357-AFDA-EB210B755747}" type="presParOf" srcId="{7006A645-B551-48EA-9334-4A15AB6D3ABD}" destId="{6A8B7CFA-0B7D-4829-9E8C-2DE76F3F38D6}" srcOrd="1" destOrd="0" presId="urn:microsoft.com/office/officeart/2008/layout/LinedList"/>
    <dgm:cxn modelId="{74770BC8-A063-48CB-8483-F2AA6323C478}" type="presParOf" srcId="{7006A645-B551-48EA-9334-4A15AB6D3ABD}" destId="{E0EC00CD-238B-40E4-83CC-78D9CC551585}" srcOrd="2" destOrd="0" presId="urn:microsoft.com/office/officeart/2008/layout/LinedList"/>
    <dgm:cxn modelId="{ACEA1185-03E9-48E4-8C68-80FFA7A2FFAC}" type="presParOf" srcId="{E0EC00CD-238B-40E4-83CC-78D9CC551585}" destId="{77ADBF3E-64BA-413D-AC99-603903CD2025}" srcOrd="0" destOrd="0" presId="urn:microsoft.com/office/officeart/2008/layout/LinedList"/>
    <dgm:cxn modelId="{79D68177-8226-44E5-BB9F-CEE6253A6A36}" type="presParOf" srcId="{77ADBF3E-64BA-413D-AC99-603903CD2025}" destId="{89F2F437-CD14-4EDD-BC87-6FF0B88AC488}" srcOrd="0" destOrd="0" presId="urn:microsoft.com/office/officeart/2008/layout/LinedList"/>
    <dgm:cxn modelId="{A2172624-2C64-4E4D-9F4B-90E4EAA1714C}" type="presParOf" srcId="{77ADBF3E-64BA-413D-AC99-603903CD2025}" destId="{6C1E4012-6C54-4986-B9DA-9526FC04D9F0}" srcOrd="1" destOrd="0" presId="urn:microsoft.com/office/officeart/2008/layout/LinedList"/>
    <dgm:cxn modelId="{017F14B4-BDCC-44B7-A0D4-1488C6D3483C}" type="presParOf" srcId="{77ADBF3E-64BA-413D-AC99-603903CD2025}" destId="{02ECA8CF-22BD-4910-9827-F249CEBA01FF}" srcOrd="2" destOrd="0" presId="urn:microsoft.com/office/officeart/2008/layout/LinedList"/>
    <dgm:cxn modelId="{B68E7427-D22A-4FFE-A78D-757FD3C43EDC}" type="presParOf" srcId="{1A201B25-D54E-4391-8EB6-B4F53C64914E}" destId="{E1524CEF-C125-4BCB-A1E2-FCFD0B3E887F}" srcOrd="2" destOrd="0" presId="urn:microsoft.com/office/officeart/2008/layout/LinedList"/>
    <dgm:cxn modelId="{E21B1FA5-1272-4358-89A4-AA546673932D}" type="presParOf" srcId="{1A201B25-D54E-4391-8EB6-B4F53C64914E}" destId="{1C6FC847-142C-4058-B715-FE2FD2B5D13B}" srcOrd="3" destOrd="0" presId="urn:microsoft.com/office/officeart/2008/layout/LinedList"/>
    <dgm:cxn modelId="{1E25D149-0977-4166-AF97-FA1DEE474692}" type="presParOf" srcId="{1A201B25-D54E-4391-8EB6-B4F53C64914E}" destId="{037F5191-E344-4608-80CB-E148934EB034}" srcOrd="4" destOrd="0" presId="urn:microsoft.com/office/officeart/2008/layout/LinedList"/>
    <dgm:cxn modelId="{BDDE2FCD-B3D8-4799-B467-C1B91C0AE870}" type="presParOf" srcId="{037F5191-E344-4608-80CB-E148934EB034}" destId="{85C6F8EB-7D5F-43B2-A787-59FD9B94C374}" srcOrd="0" destOrd="0" presId="urn:microsoft.com/office/officeart/2008/layout/LinedList"/>
    <dgm:cxn modelId="{A9B41398-3436-4B02-A0B4-7AE1916EE8A3}" type="presParOf" srcId="{037F5191-E344-4608-80CB-E148934EB034}" destId="{BCCD12E9-A8B5-4036-B641-DD33D516DCF8}" srcOrd="1" destOrd="0" presId="urn:microsoft.com/office/officeart/2008/layout/LinedList"/>
    <dgm:cxn modelId="{4300FE6C-919A-4B5E-9A20-0896249E2C4B}" type="presParOf" srcId="{037F5191-E344-4608-80CB-E148934EB034}" destId="{DE474F78-6A0A-40C3-B922-57AD760E832C}" srcOrd="2" destOrd="0" presId="urn:microsoft.com/office/officeart/2008/layout/LinedList"/>
    <dgm:cxn modelId="{BCBC1C29-CD85-49BF-8EE0-FBDE91E7986B}" type="presParOf" srcId="{DE474F78-6A0A-40C3-B922-57AD760E832C}" destId="{6DB2652A-7CE1-43C4-82E1-B12E317D0FF4}" srcOrd="0" destOrd="0" presId="urn:microsoft.com/office/officeart/2008/layout/LinedList"/>
    <dgm:cxn modelId="{97599F00-C276-4274-8A47-7780E26A8945}" type="presParOf" srcId="{6DB2652A-7CE1-43C4-82E1-B12E317D0FF4}" destId="{C49D1F0C-1E0C-43DB-AF82-91E395E0A6DC}" srcOrd="0" destOrd="0" presId="urn:microsoft.com/office/officeart/2008/layout/LinedList"/>
    <dgm:cxn modelId="{CB30DB17-2CA4-45DB-8D04-5F19DB032426}" type="presParOf" srcId="{6DB2652A-7CE1-43C4-82E1-B12E317D0FF4}" destId="{A3431500-1D1C-4E11-A74F-7207C95C1A2B}" srcOrd="1" destOrd="0" presId="urn:microsoft.com/office/officeart/2008/layout/LinedList"/>
    <dgm:cxn modelId="{A553AE05-DE50-4C4B-B4BF-41D58DA9A6BA}" type="presParOf" srcId="{6DB2652A-7CE1-43C4-82E1-B12E317D0FF4}" destId="{9B3FDA54-9BBB-44F4-B078-8B00F47D073B}" srcOrd="2" destOrd="0" presId="urn:microsoft.com/office/officeart/2008/layout/LinedList"/>
    <dgm:cxn modelId="{169AB110-1087-455A-BF32-B844A144E993}" type="presParOf" srcId="{1A201B25-D54E-4391-8EB6-B4F53C64914E}" destId="{19C387C1-3096-4F59-B6E4-86E28981ECAB}" srcOrd="5" destOrd="0" presId="urn:microsoft.com/office/officeart/2008/layout/LinedList"/>
    <dgm:cxn modelId="{E8A8B1FF-D831-419D-8B6B-818659037280}" type="presParOf" srcId="{1A201B25-D54E-4391-8EB6-B4F53C64914E}" destId="{45466964-DF58-4C6F-9584-2FA5A15664AB}" srcOrd="6" destOrd="0" presId="urn:microsoft.com/office/officeart/2008/layout/LinedList"/>
    <dgm:cxn modelId="{16691508-38CA-4C4B-AE1A-22822D779FA0}" type="presParOf" srcId="{1A201B25-D54E-4391-8EB6-B4F53C64914E}" destId="{1B8BF517-9AEE-4B62-8D7D-6A669BB46F02}" srcOrd="7" destOrd="0" presId="urn:microsoft.com/office/officeart/2008/layout/LinedList"/>
    <dgm:cxn modelId="{9F705FAC-A3A3-4834-A433-8E0FF2DE9957}" type="presParOf" srcId="{1B8BF517-9AEE-4B62-8D7D-6A669BB46F02}" destId="{717F8EA5-4F42-4F45-98FF-68AB555BCE9E}" srcOrd="0" destOrd="0" presId="urn:microsoft.com/office/officeart/2008/layout/LinedList"/>
    <dgm:cxn modelId="{0F2A0A75-69AF-40B3-AF93-3B587BAE5352}" type="presParOf" srcId="{1B8BF517-9AEE-4B62-8D7D-6A669BB46F02}" destId="{C53723A9-43B5-4386-B35F-9969A50BB637}" srcOrd="1" destOrd="0" presId="urn:microsoft.com/office/officeart/2008/layout/LinedList"/>
    <dgm:cxn modelId="{52422F24-AFDF-477F-B141-D43A27A15E27}" type="presParOf" srcId="{1B8BF517-9AEE-4B62-8D7D-6A669BB46F02}" destId="{6D1723E4-2E6D-4022-B178-69A761DE7D97}" srcOrd="2" destOrd="0" presId="urn:microsoft.com/office/officeart/2008/layout/LinedList"/>
    <dgm:cxn modelId="{7886FF4A-0262-4F0B-BA8F-3E05BCBA4056}" type="presParOf" srcId="{6D1723E4-2E6D-4022-B178-69A761DE7D97}" destId="{2FBBBED4-8B54-45E5-842F-6ED0FEF21740}" srcOrd="0" destOrd="0" presId="urn:microsoft.com/office/officeart/2008/layout/LinedList"/>
    <dgm:cxn modelId="{9BD9292A-D622-4225-A879-387FFE3ADF29}" type="presParOf" srcId="{2FBBBED4-8B54-45E5-842F-6ED0FEF21740}" destId="{BF3F65E9-0C52-4E7A-8231-F5097D26DA59}" srcOrd="0" destOrd="0" presId="urn:microsoft.com/office/officeart/2008/layout/LinedList"/>
    <dgm:cxn modelId="{F95F7C47-5D4C-4DF6-A597-8338E2840B36}" type="presParOf" srcId="{2FBBBED4-8B54-45E5-842F-6ED0FEF21740}" destId="{CE2A77F6-995C-4085-869A-AB9207443D3E}" srcOrd="1" destOrd="0" presId="urn:microsoft.com/office/officeart/2008/layout/LinedList"/>
    <dgm:cxn modelId="{E4C86F31-7978-4892-97EC-ACEFBC24C18F}" type="presParOf" srcId="{2FBBBED4-8B54-45E5-842F-6ED0FEF21740}" destId="{99C183DA-CD9A-4943-A599-E07FAB9D320F}" srcOrd="2" destOrd="0" presId="urn:microsoft.com/office/officeart/2008/layout/LinedList"/>
    <dgm:cxn modelId="{9AA3E03F-39D7-4569-8B39-30D330648AD5}" type="presParOf" srcId="{1A201B25-D54E-4391-8EB6-B4F53C64914E}" destId="{A13B8939-DEE1-4340-9D85-84193A95D784}" srcOrd="8" destOrd="0" presId="urn:microsoft.com/office/officeart/2008/layout/LinedList"/>
    <dgm:cxn modelId="{48FBFB58-92BE-4DEE-B3F6-70D1B4B2EC68}" type="presParOf" srcId="{1A201B25-D54E-4391-8EB6-B4F53C64914E}" destId="{DD563868-C688-496A-BF91-4A2336155857}" srcOrd="9" destOrd="0" presId="urn:microsoft.com/office/officeart/2008/layout/LinedList"/>
    <dgm:cxn modelId="{274505AF-895C-4B19-BCDD-DFD8D570C894}" type="presParOf" srcId="{69931F75-53E5-435B-9F9A-951DE48A258E}" destId="{0B52E61A-12A5-49E0-AC68-42220E1B1848}" srcOrd="2" destOrd="0" presId="urn:microsoft.com/office/officeart/2008/layout/LinedList"/>
    <dgm:cxn modelId="{47C49FF8-A44D-4279-BECE-6632ADCDF0DC}" type="presParOf" srcId="{69931F75-53E5-435B-9F9A-951DE48A258E}" destId="{90D6BC7D-0213-487D-888C-D52D4B48BAB5}" srcOrd="3" destOrd="0" presId="urn:microsoft.com/office/officeart/2008/layout/LinedList"/>
    <dgm:cxn modelId="{7C93542B-F7D1-4588-94FE-C91D332F1D3A}" type="presParOf" srcId="{90D6BC7D-0213-487D-888C-D52D4B48BAB5}" destId="{061D130A-EF26-49ED-AE0A-C58D64718F79}" srcOrd="0" destOrd="0" presId="urn:microsoft.com/office/officeart/2008/layout/LinedList"/>
    <dgm:cxn modelId="{2724D9FC-6B03-41C1-9A19-51B29CF65E14}" type="presParOf" srcId="{90D6BC7D-0213-487D-888C-D52D4B48BAB5}" destId="{C87A06C6-1509-4659-83C6-498C0DE45B1F}" srcOrd="1" destOrd="0" presId="urn:microsoft.com/office/officeart/2008/layout/LinedList"/>
    <dgm:cxn modelId="{C38D01CE-C181-491E-B4AF-978390F596FA}" type="presParOf" srcId="{C87A06C6-1509-4659-83C6-498C0DE45B1F}" destId="{CB2D8CEF-C7D2-4E17-9CA1-1DEEFD463BE5}" srcOrd="0" destOrd="0" presId="urn:microsoft.com/office/officeart/2008/layout/LinedList"/>
    <dgm:cxn modelId="{B618CBC0-DC0E-4810-9E22-9090586E521C}" type="presParOf" srcId="{C87A06C6-1509-4659-83C6-498C0DE45B1F}" destId="{98A7B47F-1368-44D5-BAFA-8CE95DD12C08}" srcOrd="1" destOrd="0" presId="urn:microsoft.com/office/officeart/2008/layout/LinedList"/>
    <dgm:cxn modelId="{71B84192-AF15-4187-B127-AB1E8FFC7AC8}" type="presParOf" srcId="{98A7B47F-1368-44D5-BAFA-8CE95DD12C08}" destId="{7BCF342E-DCD5-455E-850D-26EC5035BF2E}" srcOrd="0" destOrd="0" presId="urn:microsoft.com/office/officeart/2008/layout/LinedList"/>
    <dgm:cxn modelId="{077F705F-FDE7-488B-889C-D29EC949064C}" type="presParOf" srcId="{98A7B47F-1368-44D5-BAFA-8CE95DD12C08}" destId="{078719EF-CEF0-469B-A057-8A81571EA7EB}" srcOrd="1" destOrd="0" presId="urn:microsoft.com/office/officeart/2008/layout/LinedList"/>
    <dgm:cxn modelId="{C99F274C-27B5-4E37-A307-7C3CA5D6164A}" type="presParOf" srcId="{98A7B47F-1368-44D5-BAFA-8CE95DD12C08}" destId="{D03BA943-AF70-49F3-AA53-B6A893FF710B}" srcOrd="2" destOrd="0" presId="urn:microsoft.com/office/officeart/2008/layout/LinedList"/>
    <dgm:cxn modelId="{C94D5083-85F6-4673-A9EA-9476AE3C70B6}" type="presParOf" srcId="{D03BA943-AF70-49F3-AA53-B6A893FF710B}" destId="{790C66F0-12A9-4802-89A9-3BD4ACF82F13}" srcOrd="0" destOrd="0" presId="urn:microsoft.com/office/officeart/2008/layout/LinedList"/>
    <dgm:cxn modelId="{173104D3-3297-4F8A-9B2D-DCABD0C14482}" type="presParOf" srcId="{790C66F0-12A9-4802-89A9-3BD4ACF82F13}" destId="{B2692759-393E-4DA4-B8D7-3ECBBB983D47}" srcOrd="0" destOrd="0" presId="urn:microsoft.com/office/officeart/2008/layout/LinedList"/>
    <dgm:cxn modelId="{EC147D7B-7042-4C77-B116-0FBEE2CBEB1C}" type="presParOf" srcId="{790C66F0-12A9-4802-89A9-3BD4ACF82F13}" destId="{D878601B-7957-46E6-9784-8844EA3BA172}" srcOrd="1" destOrd="0" presId="urn:microsoft.com/office/officeart/2008/layout/LinedList"/>
    <dgm:cxn modelId="{7E76EEBC-402A-412A-B64A-9A169CFF6E49}" type="presParOf" srcId="{790C66F0-12A9-4802-89A9-3BD4ACF82F13}" destId="{4A439796-A07B-4245-BD59-E1E716F2A147}" srcOrd="2" destOrd="0" presId="urn:microsoft.com/office/officeart/2008/layout/LinedList"/>
    <dgm:cxn modelId="{1358FC7E-FDAA-4629-A37D-07BFD289EE11}" type="presParOf" srcId="{C87A06C6-1509-4659-83C6-498C0DE45B1F}" destId="{D436E85F-1377-499C-9132-61E323B96152}" srcOrd="2" destOrd="0" presId="urn:microsoft.com/office/officeart/2008/layout/LinedList"/>
    <dgm:cxn modelId="{E3013874-2E6F-477D-AEA4-E283D1955655}" type="presParOf" srcId="{C87A06C6-1509-4659-83C6-498C0DE45B1F}" destId="{81A85D7B-41FD-4EC2-80CD-6C5E2AAD8B86}" srcOrd="3" destOrd="0" presId="urn:microsoft.com/office/officeart/2008/layout/LinedList"/>
    <dgm:cxn modelId="{C2B05E0B-C7DC-4E8A-ABA8-18A2A634A754}" type="presParOf" srcId="{C87A06C6-1509-4659-83C6-498C0DE45B1F}" destId="{CF0D53D7-55BC-4ED7-B3DD-1B6E70200F0E}" srcOrd="4" destOrd="0" presId="urn:microsoft.com/office/officeart/2008/layout/LinedList"/>
    <dgm:cxn modelId="{0A951E4F-FB4A-4D58-9602-C61E17642A83}" type="presParOf" srcId="{CF0D53D7-55BC-4ED7-B3DD-1B6E70200F0E}" destId="{A0375D4C-6B56-4C35-8CEF-79A250F9193F}" srcOrd="0" destOrd="0" presId="urn:microsoft.com/office/officeart/2008/layout/LinedList"/>
    <dgm:cxn modelId="{D73D8171-0F61-4E49-B406-378F842DE5E9}" type="presParOf" srcId="{CF0D53D7-55BC-4ED7-B3DD-1B6E70200F0E}" destId="{28E363EB-D984-436D-B9A1-8B8216A36606}" srcOrd="1" destOrd="0" presId="urn:microsoft.com/office/officeart/2008/layout/LinedList"/>
    <dgm:cxn modelId="{1F80CAB5-5694-437B-BECF-C3A8156DD01A}" type="presParOf" srcId="{CF0D53D7-55BC-4ED7-B3DD-1B6E70200F0E}" destId="{974CCF13-9F05-4AD7-8BFD-00E554FFEBF9}" srcOrd="2" destOrd="0" presId="urn:microsoft.com/office/officeart/2008/layout/LinedList"/>
    <dgm:cxn modelId="{26996BD0-ACCD-4B88-96EF-77E7A1ABAF8C}" type="presParOf" srcId="{974CCF13-9F05-4AD7-8BFD-00E554FFEBF9}" destId="{3A9BAB8E-9E59-4BFC-AC66-2E61854E2A54}" srcOrd="0" destOrd="0" presId="urn:microsoft.com/office/officeart/2008/layout/LinedList"/>
    <dgm:cxn modelId="{E0989076-8D1C-42DF-802B-FB2011500F1E}" type="presParOf" srcId="{3A9BAB8E-9E59-4BFC-AC66-2E61854E2A54}" destId="{10EAB7D2-0B28-4844-B99F-26D1CA7AC33D}" srcOrd="0" destOrd="0" presId="urn:microsoft.com/office/officeart/2008/layout/LinedList"/>
    <dgm:cxn modelId="{0A50E7EB-509A-4686-8015-7E9A023C3725}" type="presParOf" srcId="{3A9BAB8E-9E59-4BFC-AC66-2E61854E2A54}" destId="{AA8904C6-EA9C-4A8B-BDBD-2D1F923D7C3F}" srcOrd="1" destOrd="0" presId="urn:microsoft.com/office/officeart/2008/layout/LinedList"/>
    <dgm:cxn modelId="{6F2B94D7-CEFC-43FD-B629-47349AE15EC7}" type="presParOf" srcId="{3A9BAB8E-9E59-4BFC-AC66-2E61854E2A54}" destId="{B83BA11D-E4E1-42DC-BF63-C6307B5FEEA0}" srcOrd="2" destOrd="0" presId="urn:microsoft.com/office/officeart/2008/layout/LinedList"/>
    <dgm:cxn modelId="{2A30191F-79E7-4749-B6A2-19A276B93297}" type="presParOf" srcId="{C87A06C6-1509-4659-83C6-498C0DE45B1F}" destId="{8E068A91-371E-4FFB-BCE9-EB038DD5CCD6}" srcOrd="5" destOrd="0" presId="urn:microsoft.com/office/officeart/2008/layout/LinedList"/>
    <dgm:cxn modelId="{DE6B80B0-E92E-4248-BFFE-496CC755C95A}" type="presParOf" srcId="{C87A06C6-1509-4659-83C6-498C0DE45B1F}" destId="{BCA13CE2-75B2-48F6-B562-45E56BD1AC7C}" srcOrd="6" destOrd="0" presId="urn:microsoft.com/office/officeart/2008/layout/LinedList"/>
    <dgm:cxn modelId="{F8BAC034-D952-494A-A474-3B8B5874BB9B}" type="presParOf" srcId="{C87A06C6-1509-4659-83C6-498C0DE45B1F}" destId="{EC6EFA1E-B9E4-4061-BE10-5B84A9D211A9}" srcOrd="7" destOrd="0" presId="urn:microsoft.com/office/officeart/2008/layout/LinedList"/>
    <dgm:cxn modelId="{098B4CC6-AC08-4F5E-B4E7-155F53E67364}" type="presParOf" srcId="{EC6EFA1E-B9E4-4061-BE10-5B84A9D211A9}" destId="{47C065AE-3134-425D-88F5-2DCF6F1B6645}" srcOrd="0" destOrd="0" presId="urn:microsoft.com/office/officeart/2008/layout/LinedList"/>
    <dgm:cxn modelId="{7460D300-9FF2-4E30-AD19-134A8E7D8312}" type="presParOf" srcId="{EC6EFA1E-B9E4-4061-BE10-5B84A9D211A9}" destId="{E257C8A1-B715-439E-9418-6DAFAF69EB8D}" srcOrd="1" destOrd="0" presId="urn:microsoft.com/office/officeart/2008/layout/LinedList"/>
    <dgm:cxn modelId="{994EF1CF-688E-49C4-8EF3-4FE06721741E}" type="presParOf" srcId="{EC6EFA1E-B9E4-4061-BE10-5B84A9D211A9}" destId="{CA756F31-BBB1-4C1D-A3C7-63DEF47ECD78}" srcOrd="2" destOrd="0" presId="urn:microsoft.com/office/officeart/2008/layout/LinedList"/>
    <dgm:cxn modelId="{FFA06B3B-3B78-4A0B-9621-2CD4056FABB7}" type="presParOf" srcId="{CA756F31-BBB1-4C1D-A3C7-63DEF47ECD78}" destId="{866A4111-A3DC-49CD-9C0E-051F707F8873}" srcOrd="0" destOrd="0" presId="urn:microsoft.com/office/officeart/2008/layout/LinedList"/>
    <dgm:cxn modelId="{2A16FA9D-93BC-4DBE-9D8C-1D872AD48FAF}" type="presParOf" srcId="{866A4111-A3DC-49CD-9C0E-051F707F8873}" destId="{AB509A04-EA56-46D4-B7B0-A9E0251108DA}" srcOrd="0" destOrd="0" presId="urn:microsoft.com/office/officeart/2008/layout/LinedList"/>
    <dgm:cxn modelId="{75F8AA6A-A64B-476A-AD3D-E95F6E1EB5A5}" type="presParOf" srcId="{866A4111-A3DC-49CD-9C0E-051F707F8873}" destId="{E00D1146-74B8-4CC6-BDCC-622AE8294B53}" srcOrd="1" destOrd="0" presId="urn:microsoft.com/office/officeart/2008/layout/LinedList"/>
    <dgm:cxn modelId="{E6F58CFD-77AE-46E0-AB31-A99553D7C0A4}" type="presParOf" srcId="{866A4111-A3DC-49CD-9C0E-051F707F8873}" destId="{F7B7A2A9-14B4-44B6-A437-FF71D9C9252B}" srcOrd="2" destOrd="0" presId="urn:microsoft.com/office/officeart/2008/layout/LinedList"/>
    <dgm:cxn modelId="{E0D48ADD-DD57-4027-9F84-8B53BCEA23D0}" type="presParOf" srcId="{C87A06C6-1509-4659-83C6-498C0DE45B1F}" destId="{3BC61698-BF72-4DB1-80F5-92F21F22CB94}" srcOrd="8" destOrd="0" presId="urn:microsoft.com/office/officeart/2008/layout/LinedList"/>
    <dgm:cxn modelId="{4BAB176C-092F-408D-939C-5F985FF6670F}" type="presParOf" srcId="{C87A06C6-1509-4659-83C6-498C0DE45B1F}" destId="{86F83350-B381-44B7-8321-8C93EE9C578E}" srcOrd="9" destOrd="0" presId="urn:microsoft.com/office/officeart/2008/layout/LinedList"/>
    <dgm:cxn modelId="{E6765B1F-2903-4F92-BBC2-85F6397DD13C}" type="presParOf" srcId="{69931F75-53E5-435B-9F9A-951DE48A258E}" destId="{61A8295E-4614-46AF-BBFA-B53101E1E829}" srcOrd="4" destOrd="0" presId="urn:microsoft.com/office/officeart/2008/layout/LinedList"/>
    <dgm:cxn modelId="{2D59FA0E-DBC1-40F9-99D0-55E67C25D6CF}" type="presParOf" srcId="{69931F75-53E5-435B-9F9A-951DE48A258E}" destId="{D032ED73-E31A-46B9-B252-116AA4B6456F}" srcOrd="5" destOrd="0" presId="urn:microsoft.com/office/officeart/2008/layout/LinedList"/>
    <dgm:cxn modelId="{9D247EE4-E391-4A4C-A2C0-F5613C9D00CB}" type="presParOf" srcId="{D032ED73-E31A-46B9-B252-116AA4B6456F}" destId="{E4085E40-0960-4561-840C-1599B0F15832}" srcOrd="0" destOrd="0" presId="urn:microsoft.com/office/officeart/2008/layout/LinedList"/>
    <dgm:cxn modelId="{42EDCEFC-B8D0-47D6-9647-F876B4627395}" type="presParOf" srcId="{D032ED73-E31A-46B9-B252-116AA4B6456F}" destId="{D89524DB-1E44-4BA6-B5D0-06AD5407865B}" srcOrd="1" destOrd="0" presId="urn:microsoft.com/office/officeart/2008/layout/LinedList"/>
    <dgm:cxn modelId="{13BA6FB7-8C40-40ED-82E5-1B9765EE0480}" type="presParOf" srcId="{D89524DB-1E44-4BA6-B5D0-06AD5407865B}" destId="{99C81932-B3BE-42CC-8471-F1408D2641AA}" srcOrd="0" destOrd="0" presId="urn:microsoft.com/office/officeart/2008/layout/LinedList"/>
    <dgm:cxn modelId="{A41C8CA6-8135-4318-ABEE-195E500D42B5}" type="presParOf" srcId="{D89524DB-1E44-4BA6-B5D0-06AD5407865B}" destId="{8132CA0A-B51E-4B6D-852A-F009CF5B6F50}" srcOrd="1" destOrd="0" presId="urn:microsoft.com/office/officeart/2008/layout/LinedList"/>
    <dgm:cxn modelId="{69AF1C6D-5BB2-4705-834F-FBA75CF413DA}" type="presParOf" srcId="{8132CA0A-B51E-4B6D-852A-F009CF5B6F50}" destId="{CB6CE2F0-46C3-461A-A904-0DC9E700A793}" srcOrd="0" destOrd="0" presId="urn:microsoft.com/office/officeart/2008/layout/LinedList"/>
    <dgm:cxn modelId="{86C4C844-A8F2-4C9E-80DD-ED41EFCAB7BA}" type="presParOf" srcId="{8132CA0A-B51E-4B6D-852A-F009CF5B6F50}" destId="{2609CE85-D6D7-4F1A-AE75-322FFAE03646}" srcOrd="1" destOrd="0" presId="urn:microsoft.com/office/officeart/2008/layout/LinedList"/>
    <dgm:cxn modelId="{6B232049-61BF-4C82-A63E-EF71931BC888}" type="presParOf" srcId="{8132CA0A-B51E-4B6D-852A-F009CF5B6F50}" destId="{68317208-B0C3-48F1-AEB9-96B9B891D558}" srcOrd="2" destOrd="0" presId="urn:microsoft.com/office/officeart/2008/layout/LinedList"/>
    <dgm:cxn modelId="{6EC63E8C-2E85-41C6-9812-2800F20F7E20}" type="presParOf" srcId="{68317208-B0C3-48F1-AEB9-96B9B891D558}" destId="{73F78397-3E44-44FE-8D16-2C46D4AA0BC9}" srcOrd="0" destOrd="0" presId="urn:microsoft.com/office/officeart/2008/layout/LinedList"/>
    <dgm:cxn modelId="{C281B1F2-7955-4F96-99AA-B4257A805D5A}" type="presParOf" srcId="{73F78397-3E44-44FE-8D16-2C46D4AA0BC9}" destId="{D94C3510-5FFA-4A8B-B612-8BC2109457BD}" srcOrd="0" destOrd="0" presId="urn:microsoft.com/office/officeart/2008/layout/LinedList"/>
    <dgm:cxn modelId="{0A72A165-36AF-4B65-A156-8E6E033E496E}" type="presParOf" srcId="{73F78397-3E44-44FE-8D16-2C46D4AA0BC9}" destId="{43F3A458-1774-44DA-A13A-CEF7E24224A0}" srcOrd="1" destOrd="0" presId="urn:microsoft.com/office/officeart/2008/layout/LinedList"/>
    <dgm:cxn modelId="{CD25FB18-C77E-4205-9070-A2AC979F3867}" type="presParOf" srcId="{73F78397-3E44-44FE-8D16-2C46D4AA0BC9}" destId="{E5E840D6-060E-4E2C-B245-33259E1F280F}" srcOrd="2" destOrd="0" presId="urn:microsoft.com/office/officeart/2008/layout/LinedList"/>
    <dgm:cxn modelId="{E4E4CAB9-F959-4EF2-8A96-750A1C1AA4CE}" type="presParOf" srcId="{D89524DB-1E44-4BA6-B5D0-06AD5407865B}" destId="{0855185B-FD41-4122-911A-04A9066E8007}" srcOrd="2" destOrd="0" presId="urn:microsoft.com/office/officeart/2008/layout/LinedList"/>
    <dgm:cxn modelId="{685413AA-BFA2-49F9-9379-46AF32FF7D33}" type="presParOf" srcId="{D89524DB-1E44-4BA6-B5D0-06AD5407865B}" destId="{B461E1F8-024A-441C-98C2-8A8AF182A3C7}" srcOrd="3" destOrd="0" presId="urn:microsoft.com/office/officeart/2008/layout/LinedList"/>
    <dgm:cxn modelId="{9D695DD9-2EDD-4171-B0DA-FFB40F7CAEBF}" type="presParOf" srcId="{D89524DB-1E44-4BA6-B5D0-06AD5407865B}" destId="{70ADE863-9DC7-43FC-AEEA-6021A7B4BC30}" srcOrd="4" destOrd="0" presId="urn:microsoft.com/office/officeart/2008/layout/LinedList"/>
    <dgm:cxn modelId="{0C136853-3244-4868-857A-0CCC2AE360F2}" type="presParOf" srcId="{70ADE863-9DC7-43FC-AEEA-6021A7B4BC30}" destId="{2A4D21C6-FE37-46CA-857F-BF42913C6276}" srcOrd="0" destOrd="0" presId="urn:microsoft.com/office/officeart/2008/layout/LinedList"/>
    <dgm:cxn modelId="{D14E6987-F619-4D16-87F7-CDEEA4E70C13}" type="presParOf" srcId="{70ADE863-9DC7-43FC-AEEA-6021A7B4BC30}" destId="{452133EB-1997-4346-9AE8-3077BCAB1DC8}" srcOrd="1" destOrd="0" presId="urn:microsoft.com/office/officeart/2008/layout/LinedList"/>
    <dgm:cxn modelId="{80216CDB-C19E-4855-8EA3-D8348A58E36E}" type="presParOf" srcId="{70ADE863-9DC7-43FC-AEEA-6021A7B4BC30}" destId="{F854E32F-3A76-40DA-86C1-F1B11873F63C}" srcOrd="2" destOrd="0" presId="urn:microsoft.com/office/officeart/2008/layout/LinedList"/>
    <dgm:cxn modelId="{E5E3821F-63CA-4BEF-A546-0EDF20FD542C}" type="presParOf" srcId="{F854E32F-3A76-40DA-86C1-F1B11873F63C}" destId="{9F00A71B-5FA2-4250-8FC7-921BCD4E5760}" srcOrd="0" destOrd="0" presId="urn:microsoft.com/office/officeart/2008/layout/LinedList"/>
    <dgm:cxn modelId="{ECD1CD43-5012-42E5-A8D7-E8FEB36B4D97}" type="presParOf" srcId="{9F00A71B-5FA2-4250-8FC7-921BCD4E5760}" destId="{7F888902-EBF0-485C-9D95-186902A2D747}" srcOrd="0" destOrd="0" presId="urn:microsoft.com/office/officeart/2008/layout/LinedList"/>
    <dgm:cxn modelId="{9930916F-73DF-4303-8314-AC6C61F731BF}" type="presParOf" srcId="{9F00A71B-5FA2-4250-8FC7-921BCD4E5760}" destId="{F860E51B-DCBC-4117-BCA9-F3515CFDA08D}" srcOrd="1" destOrd="0" presId="urn:microsoft.com/office/officeart/2008/layout/LinedList"/>
    <dgm:cxn modelId="{132CD6A1-9085-4208-AA76-49B1C6404CC1}" type="presParOf" srcId="{9F00A71B-5FA2-4250-8FC7-921BCD4E5760}" destId="{7A347EDC-6028-4B58-969E-B6108AFE6118}" srcOrd="2" destOrd="0" presId="urn:microsoft.com/office/officeart/2008/layout/LinedList"/>
    <dgm:cxn modelId="{98FEB041-BB71-432F-8A41-CE322B268100}" type="presParOf" srcId="{D89524DB-1E44-4BA6-B5D0-06AD5407865B}" destId="{F622E9CC-82FD-496E-901F-957061840D69}" srcOrd="5" destOrd="0" presId="urn:microsoft.com/office/officeart/2008/layout/LinedList"/>
    <dgm:cxn modelId="{7E1DF46D-71A1-4E6F-B8CF-379E7600DB19}" type="presParOf" srcId="{D89524DB-1E44-4BA6-B5D0-06AD5407865B}" destId="{69A28605-BB45-4F1A-BC8E-0246E06B5E2D}" srcOrd="6" destOrd="0" presId="urn:microsoft.com/office/officeart/2008/layout/LinedList"/>
    <dgm:cxn modelId="{05AF77EF-0589-46C7-87AE-8C6BBBF65797}" type="presParOf" srcId="{D89524DB-1E44-4BA6-B5D0-06AD5407865B}" destId="{4E5A24C9-13EE-41B6-9307-667885C6A642}" srcOrd="7" destOrd="0" presId="urn:microsoft.com/office/officeart/2008/layout/LinedList"/>
    <dgm:cxn modelId="{49DAC5D1-9858-4DA2-82C9-B0E87998D135}" type="presParOf" srcId="{4E5A24C9-13EE-41B6-9307-667885C6A642}" destId="{0EEB8C5F-81F5-4CF9-9649-5DF8513389F1}" srcOrd="0" destOrd="0" presId="urn:microsoft.com/office/officeart/2008/layout/LinedList"/>
    <dgm:cxn modelId="{8AC56063-0F81-4ED0-848E-1F651D402597}" type="presParOf" srcId="{4E5A24C9-13EE-41B6-9307-667885C6A642}" destId="{47DB1187-7BEE-4081-B6BC-8AA30A3DF25B}" srcOrd="1" destOrd="0" presId="urn:microsoft.com/office/officeart/2008/layout/LinedList"/>
    <dgm:cxn modelId="{1EB3DCC1-2214-4145-ABDD-9F09016AEF3D}" type="presParOf" srcId="{4E5A24C9-13EE-41B6-9307-667885C6A642}" destId="{960D9E38-4FD9-4149-BC16-379641A6A4DA}" srcOrd="2" destOrd="0" presId="urn:microsoft.com/office/officeart/2008/layout/LinedList"/>
    <dgm:cxn modelId="{CD5AA9B7-1245-440C-92BF-BDC96D6D3D04}" type="presParOf" srcId="{960D9E38-4FD9-4149-BC16-379641A6A4DA}" destId="{FE308ECD-449D-4A23-9B41-6700F51E28FF}" srcOrd="0" destOrd="0" presId="urn:microsoft.com/office/officeart/2008/layout/LinedList"/>
    <dgm:cxn modelId="{70B61A82-A994-47FF-90C6-4F7FD891C911}" type="presParOf" srcId="{FE308ECD-449D-4A23-9B41-6700F51E28FF}" destId="{F96E49C4-653B-426F-ACF9-4A67087B1DFD}" srcOrd="0" destOrd="0" presId="urn:microsoft.com/office/officeart/2008/layout/LinedList"/>
    <dgm:cxn modelId="{82EF19F1-C0E6-4272-9FA2-0671BFE18CA9}" type="presParOf" srcId="{FE308ECD-449D-4A23-9B41-6700F51E28FF}" destId="{A3876B84-2768-486C-8B94-C56B61789322}" srcOrd="1" destOrd="0" presId="urn:microsoft.com/office/officeart/2008/layout/LinedList"/>
    <dgm:cxn modelId="{DB145D6A-C7CE-46C0-A988-2756EF7AF235}" type="presParOf" srcId="{FE308ECD-449D-4A23-9B41-6700F51E28FF}" destId="{48B2D771-43CD-448F-870C-E1C610514332}" srcOrd="2" destOrd="0" presId="urn:microsoft.com/office/officeart/2008/layout/LinedList"/>
    <dgm:cxn modelId="{5CB1A3FF-38CA-4D81-9A43-2A5C7C8F8104}" type="presParOf" srcId="{D89524DB-1E44-4BA6-B5D0-06AD5407865B}" destId="{E29ED236-E338-4129-834A-E1B34AF042F9}" srcOrd="8" destOrd="0" presId="urn:microsoft.com/office/officeart/2008/layout/LinedList"/>
    <dgm:cxn modelId="{F59DCB2C-C14F-4C34-9E66-2530ECF5B97A}" type="presParOf" srcId="{D89524DB-1E44-4BA6-B5D0-06AD5407865B}" destId="{E2036FF7-2AD5-4F53-B5A7-28362CEB1046}"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EB00901-B183-4557-8549-0A34B67E4039}" type="doc">
      <dgm:prSet loTypeId="urn:diagrams.loki3.com/BracketList" loCatId="list" qsTypeId="urn:microsoft.com/office/officeart/2005/8/quickstyle/simple1" qsCatId="simple" csTypeId="urn:microsoft.com/office/officeart/2005/8/colors/colorful5" csCatId="colorful" phldr="1"/>
      <dgm:spPr/>
      <dgm:t>
        <a:bodyPr/>
        <a:lstStyle/>
        <a:p>
          <a:endParaRPr lang="en-US"/>
        </a:p>
      </dgm:t>
    </dgm:pt>
    <dgm:pt modelId="{0D40B744-1999-4D48-A96E-95045545A6ED}">
      <dgm:prSet phldrT="[Text]" custT="1"/>
      <dgm:spPr/>
      <dgm:t>
        <a:bodyPr/>
        <a:lstStyle/>
        <a:p>
          <a:r>
            <a:rPr lang="en-US" sz="2400" b="1" dirty="0"/>
            <a:t>Medications and Diagnoses</a:t>
          </a:r>
        </a:p>
      </dgm:t>
    </dgm:pt>
    <dgm:pt modelId="{EF3B90B5-7C9B-4EFB-8F3D-9CAFFFF5B9E1}" type="parTrans" cxnId="{C18B790B-8AC5-44A3-A601-2ED41EBFC0DB}">
      <dgm:prSet/>
      <dgm:spPr/>
      <dgm:t>
        <a:bodyPr/>
        <a:lstStyle/>
        <a:p>
          <a:endParaRPr lang="en-US" sz="2000"/>
        </a:p>
      </dgm:t>
    </dgm:pt>
    <dgm:pt modelId="{44793CFF-E91C-456F-82B0-831715023797}" type="sibTrans" cxnId="{C18B790B-8AC5-44A3-A601-2ED41EBFC0DB}">
      <dgm:prSet/>
      <dgm:spPr/>
      <dgm:t>
        <a:bodyPr/>
        <a:lstStyle/>
        <a:p>
          <a:endParaRPr lang="en-US" sz="2000"/>
        </a:p>
      </dgm:t>
    </dgm:pt>
    <dgm:pt modelId="{9C760483-4025-4E06-9200-783D9C32A16D}">
      <dgm:prSet phldrT="[Text]" custT="1"/>
      <dgm:spPr/>
      <dgm:t>
        <a:bodyPr/>
        <a:lstStyle/>
        <a:p>
          <a:r>
            <a:rPr lang="en-US" sz="2400" dirty="0"/>
            <a:t>Medications/diagnosis info used for referrals? </a:t>
          </a:r>
        </a:p>
      </dgm:t>
    </dgm:pt>
    <dgm:pt modelId="{7D9A4450-26BE-4C7F-AF5A-0D52051E4029}" type="parTrans" cxnId="{307A9E8B-CCF3-43AE-A8F3-3CF32FD93993}">
      <dgm:prSet/>
      <dgm:spPr/>
      <dgm:t>
        <a:bodyPr/>
        <a:lstStyle/>
        <a:p>
          <a:endParaRPr lang="en-US" sz="2000"/>
        </a:p>
      </dgm:t>
    </dgm:pt>
    <dgm:pt modelId="{62DF62B9-F746-43B1-966B-AA541B6DB227}" type="sibTrans" cxnId="{307A9E8B-CCF3-43AE-A8F3-3CF32FD93993}">
      <dgm:prSet/>
      <dgm:spPr/>
      <dgm:t>
        <a:bodyPr/>
        <a:lstStyle/>
        <a:p>
          <a:endParaRPr lang="en-US" sz="2000"/>
        </a:p>
      </dgm:t>
    </dgm:pt>
    <dgm:pt modelId="{8D33E550-BC59-421B-97AA-1B1B8A07FC06}">
      <dgm:prSet phldrT="[Text]" custT="1"/>
      <dgm:spPr/>
      <dgm:t>
        <a:bodyPr/>
        <a:lstStyle/>
        <a:p>
          <a:r>
            <a:rPr lang="en-US" sz="2400" b="1" dirty="0"/>
            <a:t>Subsequent CPS/Foster Care Involvement</a:t>
          </a:r>
        </a:p>
      </dgm:t>
    </dgm:pt>
    <dgm:pt modelId="{76E4A1B2-E769-4178-B88E-09B34F26E52D}" type="parTrans" cxnId="{E1BF39A4-4652-4979-9ACF-DAE56C6CE496}">
      <dgm:prSet/>
      <dgm:spPr/>
      <dgm:t>
        <a:bodyPr/>
        <a:lstStyle/>
        <a:p>
          <a:endParaRPr lang="en-US" sz="2000"/>
        </a:p>
      </dgm:t>
    </dgm:pt>
    <dgm:pt modelId="{1CCACD7F-F3FE-4BDA-8D05-FCBFBB982893}" type="sibTrans" cxnId="{E1BF39A4-4652-4979-9ACF-DAE56C6CE496}">
      <dgm:prSet/>
      <dgm:spPr/>
      <dgm:t>
        <a:bodyPr/>
        <a:lstStyle/>
        <a:p>
          <a:endParaRPr lang="en-US" sz="2000"/>
        </a:p>
      </dgm:t>
    </dgm:pt>
    <dgm:pt modelId="{950C4B9B-EFF1-49B6-B540-2D2D6CDCA619}">
      <dgm:prSet phldrT="[Text]" custT="1"/>
      <dgm:spPr/>
      <dgm:t>
        <a:bodyPr/>
        <a:lstStyle/>
        <a:p>
          <a:r>
            <a:rPr lang="en-US" sz="2400" dirty="0"/>
            <a:t>Why do children enter Foster Care or CPS?</a:t>
          </a:r>
        </a:p>
      </dgm:t>
    </dgm:pt>
    <dgm:pt modelId="{381F45D0-AB76-4FD7-86D7-34A193117B89}" type="parTrans" cxnId="{91A86D47-B54A-44EF-82B4-0CE8BB334680}">
      <dgm:prSet/>
      <dgm:spPr/>
      <dgm:t>
        <a:bodyPr/>
        <a:lstStyle/>
        <a:p>
          <a:endParaRPr lang="en-US" sz="2000"/>
        </a:p>
      </dgm:t>
    </dgm:pt>
    <dgm:pt modelId="{319D0684-1D9E-46F6-A4E9-3EE3D56DC245}" type="sibTrans" cxnId="{91A86D47-B54A-44EF-82B4-0CE8BB334680}">
      <dgm:prSet/>
      <dgm:spPr/>
      <dgm:t>
        <a:bodyPr/>
        <a:lstStyle/>
        <a:p>
          <a:endParaRPr lang="en-US" sz="2000"/>
        </a:p>
      </dgm:t>
    </dgm:pt>
    <dgm:pt modelId="{D600C52C-0686-413D-A7F7-887DE637241F}">
      <dgm:prSet phldrT="[Text]" custT="1"/>
      <dgm:spPr/>
      <dgm:t>
        <a:bodyPr/>
        <a:lstStyle/>
        <a:p>
          <a:r>
            <a:rPr lang="en-US" sz="2400" b="1" dirty="0"/>
            <a:t>High Utilizers</a:t>
          </a:r>
        </a:p>
      </dgm:t>
    </dgm:pt>
    <dgm:pt modelId="{9E9A00B1-09CD-4EAC-9D18-181CC5290F9E}" type="parTrans" cxnId="{89C64B8B-1442-4445-B669-C618E480246C}">
      <dgm:prSet/>
      <dgm:spPr/>
      <dgm:t>
        <a:bodyPr/>
        <a:lstStyle/>
        <a:p>
          <a:endParaRPr lang="en-US" sz="2000"/>
        </a:p>
      </dgm:t>
    </dgm:pt>
    <dgm:pt modelId="{70D22618-BE17-4B5C-B92A-DE8DBB8D9010}" type="sibTrans" cxnId="{89C64B8B-1442-4445-B669-C618E480246C}">
      <dgm:prSet/>
      <dgm:spPr/>
      <dgm:t>
        <a:bodyPr/>
        <a:lstStyle/>
        <a:p>
          <a:endParaRPr lang="en-US" sz="2000"/>
        </a:p>
      </dgm:t>
    </dgm:pt>
    <dgm:pt modelId="{16804892-8040-451F-8301-2C0BA904A5C3}">
      <dgm:prSet phldrT="[Text]" custT="1"/>
      <dgm:spPr/>
      <dgm:t>
        <a:bodyPr/>
        <a:lstStyle/>
        <a:p>
          <a:r>
            <a:rPr lang="en-US" sz="2400" dirty="0"/>
            <a:t>How do high utilizers initially present/diagnoses?</a:t>
          </a:r>
        </a:p>
      </dgm:t>
    </dgm:pt>
    <dgm:pt modelId="{E8B6CA3A-D841-4F88-A10D-1648A1B0FC06}" type="parTrans" cxnId="{D74EC4EE-AE9F-4AD7-941D-BCAF9C4178BE}">
      <dgm:prSet/>
      <dgm:spPr/>
      <dgm:t>
        <a:bodyPr/>
        <a:lstStyle/>
        <a:p>
          <a:endParaRPr lang="en-US" sz="2000"/>
        </a:p>
      </dgm:t>
    </dgm:pt>
    <dgm:pt modelId="{245E94CA-6337-4134-BFCB-6161FCEABEDF}" type="sibTrans" cxnId="{D74EC4EE-AE9F-4AD7-941D-BCAF9C4178BE}">
      <dgm:prSet/>
      <dgm:spPr/>
      <dgm:t>
        <a:bodyPr/>
        <a:lstStyle/>
        <a:p>
          <a:endParaRPr lang="en-US" sz="2000"/>
        </a:p>
      </dgm:t>
    </dgm:pt>
    <dgm:pt modelId="{3F238ADE-1961-40E2-9490-85B9FF1C3382}">
      <dgm:prSet phldrT="[Text]" custT="1"/>
      <dgm:spPr/>
      <dgm:t>
        <a:bodyPr/>
        <a:lstStyle/>
        <a:p>
          <a:r>
            <a:rPr lang="en-US" sz="2400" b="1" dirty="0"/>
            <a:t>Referral Source and Process</a:t>
          </a:r>
        </a:p>
      </dgm:t>
    </dgm:pt>
    <dgm:pt modelId="{3404AA03-1D6E-4F78-8D52-C05BEBBE701F}" type="parTrans" cxnId="{F5A2FF8A-0447-4DB3-9345-BB9C7505EC9F}">
      <dgm:prSet/>
      <dgm:spPr/>
      <dgm:t>
        <a:bodyPr/>
        <a:lstStyle/>
        <a:p>
          <a:endParaRPr lang="en-US" sz="2000"/>
        </a:p>
      </dgm:t>
    </dgm:pt>
    <dgm:pt modelId="{4B253A40-2B35-4E72-8C2E-1B9B54255A82}" type="sibTrans" cxnId="{F5A2FF8A-0447-4DB3-9345-BB9C7505EC9F}">
      <dgm:prSet/>
      <dgm:spPr/>
      <dgm:t>
        <a:bodyPr/>
        <a:lstStyle/>
        <a:p>
          <a:endParaRPr lang="en-US" sz="2000"/>
        </a:p>
      </dgm:t>
    </dgm:pt>
    <dgm:pt modelId="{87592E6B-3252-475E-A251-4D7A17BF6224}">
      <dgm:prSet phldrT="[Text]" custT="1"/>
      <dgm:spPr/>
      <dgm:t>
        <a:bodyPr/>
        <a:lstStyle/>
        <a:p>
          <a:r>
            <a:rPr lang="en-US" sz="2400" b="1" dirty="0"/>
            <a:t>Other Topics</a:t>
          </a:r>
        </a:p>
      </dgm:t>
    </dgm:pt>
    <dgm:pt modelId="{782AA3C4-0BB9-47FE-8C13-8AD0679801CD}" type="parTrans" cxnId="{B7690407-913B-4E33-8E18-490BAEEDCB9B}">
      <dgm:prSet/>
      <dgm:spPr/>
      <dgm:t>
        <a:bodyPr/>
        <a:lstStyle/>
        <a:p>
          <a:endParaRPr lang="en-US" sz="2000"/>
        </a:p>
      </dgm:t>
    </dgm:pt>
    <dgm:pt modelId="{B7A5475C-FA16-4831-A72E-E1644C9FB57A}" type="sibTrans" cxnId="{B7690407-913B-4E33-8E18-490BAEEDCB9B}">
      <dgm:prSet/>
      <dgm:spPr/>
      <dgm:t>
        <a:bodyPr/>
        <a:lstStyle/>
        <a:p>
          <a:endParaRPr lang="en-US" sz="2000"/>
        </a:p>
      </dgm:t>
    </dgm:pt>
    <dgm:pt modelId="{46ACA939-1FE7-4EAF-8153-4E54BF5A3080}">
      <dgm:prSet phldrT="[Text]" custT="1"/>
      <dgm:spPr/>
      <dgm:t>
        <a:bodyPr/>
        <a:lstStyle/>
        <a:p>
          <a:r>
            <a:rPr lang="en-US" sz="2400" dirty="0"/>
            <a:t>Referral process differences by referral sources?</a:t>
          </a:r>
        </a:p>
      </dgm:t>
    </dgm:pt>
    <dgm:pt modelId="{D48EB4CD-554A-4222-BD7A-57B99A7CCC73}" type="parTrans" cxnId="{1F44A83C-07D0-4FA0-BC7A-8F2223A600F9}">
      <dgm:prSet/>
      <dgm:spPr/>
      <dgm:t>
        <a:bodyPr/>
        <a:lstStyle/>
        <a:p>
          <a:endParaRPr lang="en-US" sz="2000"/>
        </a:p>
      </dgm:t>
    </dgm:pt>
    <dgm:pt modelId="{190564B5-8DE2-42AB-A5CE-AB34C78BFC99}" type="sibTrans" cxnId="{1F44A83C-07D0-4FA0-BC7A-8F2223A600F9}">
      <dgm:prSet/>
      <dgm:spPr/>
      <dgm:t>
        <a:bodyPr/>
        <a:lstStyle/>
        <a:p>
          <a:endParaRPr lang="en-US" sz="2000"/>
        </a:p>
      </dgm:t>
    </dgm:pt>
    <dgm:pt modelId="{23FAD0B3-D32C-448F-A266-99CDCE8288F4}">
      <dgm:prSet phldrT="[Text]" custT="1"/>
      <dgm:spPr/>
      <dgm:t>
        <a:bodyPr/>
        <a:lstStyle/>
        <a:p>
          <a:r>
            <a:rPr lang="en-US" sz="2400" dirty="0"/>
            <a:t>Utilization Rate</a:t>
          </a:r>
        </a:p>
      </dgm:t>
    </dgm:pt>
    <dgm:pt modelId="{81485576-35E1-448C-B2B2-3234D4E17419}" type="parTrans" cxnId="{C401EC27-03E1-4112-9EDB-E5EE29CA2A41}">
      <dgm:prSet/>
      <dgm:spPr/>
      <dgm:t>
        <a:bodyPr/>
        <a:lstStyle/>
        <a:p>
          <a:endParaRPr lang="en-US" sz="2000"/>
        </a:p>
      </dgm:t>
    </dgm:pt>
    <dgm:pt modelId="{C095CC76-B938-468D-86BA-C9F1A192CE6E}" type="sibTrans" cxnId="{C401EC27-03E1-4112-9EDB-E5EE29CA2A41}">
      <dgm:prSet/>
      <dgm:spPr/>
      <dgm:t>
        <a:bodyPr/>
        <a:lstStyle/>
        <a:p>
          <a:endParaRPr lang="en-US" sz="2000"/>
        </a:p>
      </dgm:t>
    </dgm:pt>
    <dgm:pt modelId="{1F008205-D35B-40A5-82E6-F108205B28EF}">
      <dgm:prSet phldrT="[Text]" custT="1"/>
      <dgm:spPr/>
      <dgm:t>
        <a:bodyPr/>
        <a:lstStyle/>
        <a:p>
          <a:r>
            <a:rPr lang="en-US" sz="2400" dirty="0"/>
            <a:t>Implicit Bias</a:t>
          </a:r>
        </a:p>
      </dgm:t>
    </dgm:pt>
    <dgm:pt modelId="{06F7F62D-08DA-43FE-AA33-25ADEA356160}" type="parTrans" cxnId="{7B17EFE0-50A1-4451-82A4-B228CB3DD8A1}">
      <dgm:prSet/>
      <dgm:spPr/>
      <dgm:t>
        <a:bodyPr/>
        <a:lstStyle/>
        <a:p>
          <a:endParaRPr lang="en-US" sz="2000"/>
        </a:p>
      </dgm:t>
    </dgm:pt>
    <dgm:pt modelId="{E487C743-BA66-490E-A39B-3CBBAD35139A}" type="sibTrans" cxnId="{7B17EFE0-50A1-4451-82A4-B228CB3DD8A1}">
      <dgm:prSet/>
      <dgm:spPr/>
      <dgm:t>
        <a:bodyPr/>
        <a:lstStyle/>
        <a:p>
          <a:endParaRPr lang="en-US" sz="2000"/>
        </a:p>
      </dgm:t>
    </dgm:pt>
    <dgm:pt modelId="{F4DF3280-8C8C-49AC-B43C-AAE4349F35A4}">
      <dgm:prSet custT="1"/>
      <dgm:spPr/>
      <dgm:t>
        <a:bodyPr/>
        <a:lstStyle/>
        <a:p>
          <a:r>
            <a:rPr lang="en-US" sz="2400" dirty="0"/>
            <a:t>Collection of autism and medication data</a:t>
          </a:r>
        </a:p>
      </dgm:t>
    </dgm:pt>
    <dgm:pt modelId="{BCDB0705-4651-4DCC-802B-52CB50A795FB}" type="parTrans" cxnId="{EC45FFA7-FDB9-4DE2-A537-EAF6009341BD}">
      <dgm:prSet/>
      <dgm:spPr/>
      <dgm:t>
        <a:bodyPr/>
        <a:lstStyle/>
        <a:p>
          <a:endParaRPr lang="en-US" sz="2000"/>
        </a:p>
      </dgm:t>
    </dgm:pt>
    <dgm:pt modelId="{AF119630-4A12-4400-8220-C81559A9A655}" type="sibTrans" cxnId="{EC45FFA7-FDB9-4DE2-A537-EAF6009341BD}">
      <dgm:prSet/>
      <dgm:spPr/>
      <dgm:t>
        <a:bodyPr/>
        <a:lstStyle/>
        <a:p>
          <a:endParaRPr lang="en-US" sz="2000"/>
        </a:p>
      </dgm:t>
    </dgm:pt>
    <dgm:pt modelId="{757EBB00-74B8-4240-AA32-3CC2B537B953}">
      <dgm:prSet custT="1"/>
      <dgm:spPr/>
      <dgm:t>
        <a:bodyPr/>
        <a:lstStyle/>
        <a:p>
          <a:r>
            <a:rPr lang="en-US" sz="2400" dirty="0"/>
            <a:t>Explore non-CSA services used.</a:t>
          </a:r>
        </a:p>
      </dgm:t>
    </dgm:pt>
    <dgm:pt modelId="{D8AF9666-DFF7-47FC-A807-072F3235C918}" type="parTrans" cxnId="{A59B9C3A-13B8-414C-885B-69C1FB6A2888}">
      <dgm:prSet/>
      <dgm:spPr/>
      <dgm:t>
        <a:bodyPr/>
        <a:lstStyle/>
        <a:p>
          <a:endParaRPr lang="en-US" sz="2000"/>
        </a:p>
      </dgm:t>
    </dgm:pt>
    <dgm:pt modelId="{C7457AC5-DF2A-47FD-8494-E3D8EA42E12F}" type="sibTrans" cxnId="{A59B9C3A-13B8-414C-885B-69C1FB6A2888}">
      <dgm:prSet/>
      <dgm:spPr/>
      <dgm:t>
        <a:bodyPr/>
        <a:lstStyle/>
        <a:p>
          <a:endParaRPr lang="en-US" sz="2000"/>
        </a:p>
      </dgm:t>
    </dgm:pt>
    <dgm:pt modelId="{C5880EDB-416C-489B-BC45-222A6A6653A8}">
      <dgm:prSet custT="1"/>
      <dgm:spPr/>
      <dgm:t>
        <a:bodyPr/>
        <a:lstStyle/>
        <a:p>
          <a:r>
            <a:rPr lang="en-US" sz="2400" dirty="0"/>
            <a:t>Screening for high utilizers at intake?</a:t>
          </a:r>
        </a:p>
      </dgm:t>
    </dgm:pt>
    <dgm:pt modelId="{D6A52218-CC12-431C-ADB9-F970C77D6B49}" type="parTrans" cxnId="{03807A91-54F9-4159-93F1-BA140C005A6A}">
      <dgm:prSet/>
      <dgm:spPr/>
      <dgm:t>
        <a:bodyPr/>
        <a:lstStyle/>
        <a:p>
          <a:endParaRPr lang="en-US" sz="2000"/>
        </a:p>
      </dgm:t>
    </dgm:pt>
    <dgm:pt modelId="{AD06A07B-EC3D-4D53-9F1F-FCD53368A2C4}" type="sibTrans" cxnId="{03807A91-54F9-4159-93F1-BA140C005A6A}">
      <dgm:prSet/>
      <dgm:spPr/>
      <dgm:t>
        <a:bodyPr/>
        <a:lstStyle/>
        <a:p>
          <a:endParaRPr lang="en-US" sz="2000"/>
        </a:p>
      </dgm:t>
    </dgm:pt>
    <dgm:pt modelId="{6AD7088A-9F75-4FB2-8B08-12439EEAE68D}">
      <dgm:prSet custT="1"/>
      <dgm:spPr/>
      <dgm:t>
        <a:bodyPr/>
        <a:lstStyle/>
        <a:p>
          <a:r>
            <a:rPr lang="en-US" sz="2400" dirty="0"/>
            <a:t>Need for case management training?</a:t>
          </a:r>
        </a:p>
      </dgm:t>
    </dgm:pt>
    <dgm:pt modelId="{9592459F-EDA8-474D-80C9-992BF125315E}" type="parTrans" cxnId="{3676B1BB-E73E-4BEE-A747-A00628012A88}">
      <dgm:prSet/>
      <dgm:spPr/>
      <dgm:t>
        <a:bodyPr/>
        <a:lstStyle/>
        <a:p>
          <a:endParaRPr lang="en-US" sz="2000"/>
        </a:p>
      </dgm:t>
    </dgm:pt>
    <dgm:pt modelId="{D0BFE48F-F693-4F58-9336-51FE1FDB3493}" type="sibTrans" cxnId="{3676B1BB-E73E-4BEE-A747-A00628012A88}">
      <dgm:prSet/>
      <dgm:spPr/>
      <dgm:t>
        <a:bodyPr/>
        <a:lstStyle/>
        <a:p>
          <a:endParaRPr lang="en-US" sz="2000"/>
        </a:p>
      </dgm:t>
    </dgm:pt>
    <dgm:pt modelId="{8D7AE9CE-71FC-4FC4-87D4-C0B5613FEB54}" type="pres">
      <dgm:prSet presAssocID="{AEB00901-B183-4557-8549-0A34B67E4039}" presName="Name0" presStyleCnt="0">
        <dgm:presLayoutVars>
          <dgm:dir/>
          <dgm:animLvl val="lvl"/>
          <dgm:resizeHandles val="exact"/>
        </dgm:presLayoutVars>
      </dgm:prSet>
      <dgm:spPr/>
    </dgm:pt>
    <dgm:pt modelId="{0116DE66-041D-4437-A313-A51998663C8E}" type="pres">
      <dgm:prSet presAssocID="{0D40B744-1999-4D48-A96E-95045545A6ED}" presName="linNode" presStyleCnt="0"/>
      <dgm:spPr/>
    </dgm:pt>
    <dgm:pt modelId="{250E89D5-43B0-48DD-9125-9144DAD81DE6}" type="pres">
      <dgm:prSet presAssocID="{0D40B744-1999-4D48-A96E-95045545A6ED}" presName="parTx" presStyleLbl="revTx" presStyleIdx="0" presStyleCnt="5">
        <dgm:presLayoutVars>
          <dgm:chMax val="1"/>
          <dgm:bulletEnabled val="1"/>
        </dgm:presLayoutVars>
      </dgm:prSet>
      <dgm:spPr/>
    </dgm:pt>
    <dgm:pt modelId="{290AF312-4445-47BC-9962-EAC5245F3061}" type="pres">
      <dgm:prSet presAssocID="{0D40B744-1999-4D48-A96E-95045545A6ED}" presName="bracket" presStyleLbl="parChTrans1D1" presStyleIdx="0" presStyleCnt="5"/>
      <dgm:spPr/>
    </dgm:pt>
    <dgm:pt modelId="{00B3DF42-B52B-4843-82CE-93F5DD574638}" type="pres">
      <dgm:prSet presAssocID="{0D40B744-1999-4D48-A96E-95045545A6ED}" presName="spH" presStyleCnt="0"/>
      <dgm:spPr/>
    </dgm:pt>
    <dgm:pt modelId="{D8A53C8F-F58B-4126-81A0-8CD9E1E8E901}" type="pres">
      <dgm:prSet presAssocID="{0D40B744-1999-4D48-A96E-95045545A6ED}" presName="desTx" presStyleLbl="node1" presStyleIdx="0" presStyleCnt="5">
        <dgm:presLayoutVars>
          <dgm:bulletEnabled val="1"/>
        </dgm:presLayoutVars>
      </dgm:prSet>
      <dgm:spPr/>
    </dgm:pt>
    <dgm:pt modelId="{ECA23EEB-E17B-416B-9872-4FA44D71B1B1}" type="pres">
      <dgm:prSet presAssocID="{44793CFF-E91C-456F-82B0-831715023797}" presName="spV" presStyleCnt="0"/>
      <dgm:spPr/>
    </dgm:pt>
    <dgm:pt modelId="{A407E596-A6D4-4BE0-AD30-6268ED4EC3ED}" type="pres">
      <dgm:prSet presAssocID="{8D33E550-BC59-421B-97AA-1B1B8A07FC06}" presName="linNode" presStyleCnt="0"/>
      <dgm:spPr/>
    </dgm:pt>
    <dgm:pt modelId="{A0984A27-53FC-458E-B0CA-0055B0AF24A8}" type="pres">
      <dgm:prSet presAssocID="{8D33E550-BC59-421B-97AA-1B1B8A07FC06}" presName="parTx" presStyleLbl="revTx" presStyleIdx="1" presStyleCnt="5">
        <dgm:presLayoutVars>
          <dgm:chMax val="1"/>
          <dgm:bulletEnabled val="1"/>
        </dgm:presLayoutVars>
      </dgm:prSet>
      <dgm:spPr/>
    </dgm:pt>
    <dgm:pt modelId="{584A3344-CA11-4ECD-AD63-5A6FBC6D7683}" type="pres">
      <dgm:prSet presAssocID="{8D33E550-BC59-421B-97AA-1B1B8A07FC06}" presName="bracket" presStyleLbl="parChTrans1D1" presStyleIdx="1" presStyleCnt="5"/>
      <dgm:spPr/>
    </dgm:pt>
    <dgm:pt modelId="{0DF5D13E-4641-42DA-B30A-B654DFEA7526}" type="pres">
      <dgm:prSet presAssocID="{8D33E550-BC59-421B-97AA-1B1B8A07FC06}" presName="spH" presStyleCnt="0"/>
      <dgm:spPr/>
    </dgm:pt>
    <dgm:pt modelId="{7F35F5BD-3758-4ACE-96A6-A16408415230}" type="pres">
      <dgm:prSet presAssocID="{8D33E550-BC59-421B-97AA-1B1B8A07FC06}" presName="desTx" presStyleLbl="node1" presStyleIdx="1" presStyleCnt="5">
        <dgm:presLayoutVars>
          <dgm:bulletEnabled val="1"/>
        </dgm:presLayoutVars>
      </dgm:prSet>
      <dgm:spPr/>
    </dgm:pt>
    <dgm:pt modelId="{9C6854FD-03C7-4F0D-BFDE-7BA892840AC1}" type="pres">
      <dgm:prSet presAssocID="{1CCACD7F-F3FE-4BDA-8D05-FCBFBB982893}" presName="spV" presStyleCnt="0"/>
      <dgm:spPr/>
    </dgm:pt>
    <dgm:pt modelId="{8535EB79-B478-408D-AC3A-86640014D209}" type="pres">
      <dgm:prSet presAssocID="{D600C52C-0686-413D-A7F7-887DE637241F}" presName="linNode" presStyleCnt="0"/>
      <dgm:spPr/>
    </dgm:pt>
    <dgm:pt modelId="{F71C7793-DE81-45A3-BEF0-EC92688286BC}" type="pres">
      <dgm:prSet presAssocID="{D600C52C-0686-413D-A7F7-887DE637241F}" presName="parTx" presStyleLbl="revTx" presStyleIdx="2" presStyleCnt="5">
        <dgm:presLayoutVars>
          <dgm:chMax val="1"/>
          <dgm:bulletEnabled val="1"/>
        </dgm:presLayoutVars>
      </dgm:prSet>
      <dgm:spPr/>
    </dgm:pt>
    <dgm:pt modelId="{6E3D8BBE-C4EE-4ABF-BD2C-B1636FFAF37E}" type="pres">
      <dgm:prSet presAssocID="{D600C52C-0686-413D-A7F7-887DE637241F}" presName="bracket" presStyleLbl="parChTrans1D1" presStyleIdx="2" presStyleCnt="5"/>
      <dgm:spPr/>
    </dgm:pt>
    <dgm:pt modelId="{17216B68-3D31-41E2-8E9C-282CF89BA8F6}" type="pres">
      <dgm:prSet presAssocID="{D600C52C-0686-413D-A7F7-887DE637241F}" presName="spH" presStyleCnt="0"/>
      <dgm:spPr/>
    </dgm:pt>
    <dgm:pt modelId="{AB38BE30-8380-43FC-9FC2-622DF94B3819}" type="pres">
      <dgm:prSet presAssocID="{D600C52C-0686-413D-A7F7-887DE637241F}" presName="desTx" presStyleLbl="node1" presStyleIdx="2" presStyleCnt="5">
        <dgm:presLayoutVars>
          <dgm:bulletEnabled val="1"/>
        </dgm:presLayoutVars>
      </dgm:prSet>
      <dgm:spPr/>
    </dgm:pt>
    <dgm:pt modelId="{F23846D7-EA31-4899-B407-E857AFA87297}" type="pres">
      <dgm:prSet presAssocID="{70D22618-BE17-4B5C-B92A-DE8DBB8D9010}" presName="spV" presStyleCnt="0"/>
      <dgm:spPr/>
    </dgm:pt>
    <dgm:pt modelId="{E21F4FF0-3884-48EE-8A91-99167534DD04}" type="pres">
      <dgm:prSet presAssocID="{3F238ADE-1961-40E2-9490-85B9FF1C3382}" presName="linNode" presStyleCnt="0"/>
      <dgm:spPr/>
    </dgm:pt>
    <dgm:pt modelId="{9A899387-B456-412A-9C50-F65AE848CF77}" type="pres">
      <dgm:prSet presAssocID="{3F238ADE-1961-40E2-9490-85B9FF1C3382}" presName="parTx" presStyleLbl="revTx" presStyleIdx="3" presStyleCnt="5">
        <dgm:presLayoutVars>
          <dgm:chMax val="1"/>
          <dgm:bulletEnabled val="1"/>
        </dgm:presLayoutVars>
      </dgm:prSet>
      <dgm:spPr/>
    </dgm:pt>
    <dgm:pt modelId="{FF1B8364-1DAB-4284-A734-48A77ADD0180}" type="pres">
      <dgm:prSet presAssocID="{3F238ADE-1961-40E2-9490-85B9FF1C3382}" presName="bracket" presStyleLbl="parChTrans1D1" presStyleIdx="3" presStyleCnt="5"/>
      <dgm:spPr/>
    </dgm:pt>
    <dgm:pt modelId="{B4E52494-48A0-4C65-8F96-82A4BACAD050}" type="pres">
      <dgm:prSet presAssocID="{3F238ADE-1961-40E2-9490-85B9FF1C3382}" presName="spH" presStyleCnt="0"/>
      <dgm:spPr/>
    </dgm:pt>
    <dgm:pt modelId="{D0BD6B83-5DD2-46A5-98FE-2DD6D8A63A7D}" type="pres">
      <dgm:prSet presAssocID="{3F238ADE-1961-40E2-9490-85B9FF1C3382}" presName="desTx" presStyleLbl="node1" presStyleIdx="3" presStyleCnt="5">
        <dgm:presLayoutVars>
          <dgm:bulletEnabled val="1"/>
        </dgm:presLayoutVars>
      </dgm:prSet>
      <dgm:spPr/>
    </dgm:pt>
    <dgm:pt modelId="{5E1529FF-5293-4336-A72E-2FB7DF18ED54}" type="pres">
      <dgm:prSet presAssocID="{4B253A40-2B35-4E72-8C2E-1B9B54255A82}" presName="spV" presStyleCnt="0"/>
      <dgm:spPr/>
    </dgm:pt>
    <dgm:pt modelId="{F578BBF0-2BE3-4817-86EF-C766B229BA78}" type="pres">
      <dgm:prSet presAssocID="{87592E6B-3252-475E-A251-4D7A17BF6224}" presName="linNode" presStyleCnt="0"/>
      <dgm:spPr/>
    </dgm:pt>
    <dgm:pt modelId="{8927B12A-B2FA-4879-87E1-F1F27B02127C}" type="pres">
      <dgm:prSet presAssocID="{87592E6B-3252-475E-A251-4D7A17BF6224}" presName="parTx" presStyleLbl="revTx" presStyleIdx="4" presStyleCnt="5">
        <dgm:presLayoutVars>
          <dgm:chMax val="1"/>
          <dgm:bulletEnabled val="1"/>
        </dgm:presLayoutVars>
      </dgm:prSet>
      <dgm:spPr/>
    </dgm:pt>
    <dgm:pt modelId="{41237431-63B6-498B-9AF1-ED709015D45C}" type="pres">
      <dgm:prSet presAssocID="{87592E6B-3252-475E-A251-4D7A17BF6224}" presName="bracket" presStyleLbl="parChTrans1D1" presStyleIdx="4" presStyleCnt="5"/>
      <dgm:spPr/>
    </dgm:pt>
    <dgm:pt modelId="{6413B0D4-1D2A-461D-B28F-DBD7E9CF1444}" type="pres">
      <dgm:prSet presAssocID="{87592E6B-3252-475E-A251-4D7A17BF6224}" presName="spH" presStyleCnt="0"/>
      <dgm:spPr/>
    </dgm:pt>
    <dgm:pt modelId="{FA8E25F1-E8F5-473F-97AF-17F2D5FE1F61}" type="pres">
      <dgm:prSet presAssocID="{87592E6B-3252-475E-A251-4D7A17BF6224}" presName="desTx" presStyleLbl="node1" presStyleIdx="4" presStyleCnt="5">
        <dgm:presLayoutVars>
          <dgm:bulletEnabled val="1"/>
        </dgm:presLayoutVars>
      </dgm:prSet>
      <dgm:spPr/>
    </dgm:pt>
  </dgm:ptLst>
  <dgm:cxnLst>
    <dgm:cxn modelId="{B7690407-913B-4E33-8E18-490BAEEDCB9B}" srcId="{AEB00901-B183-4557-8549-0A34B67E4039}" destId="{87592E6B-3252-475E-A251-4D7A17BF6224}" srcOrd="4" destOrd="0" parTransId="{782AA3C4-0BB9-47FE-8C13-8AD0679801CD}" sibTransId="{B7A5475C-FA16-4831-A72E-E1644C9FB57A}"/>
    <dgm:cxn modelId="{C18B790B-8AC5-44A3-A601-2ED41EBFC0DB}" srcId="{AEB00901-B183-4557-8549-0A34B67E4039}" destId="{0D40B744-1999-4D48-A96E-95045545A6ED}" srcOrd="0" destOrd="0" parTransId="{EF3B90B5-7C9B-4EFB-8F3D-9CAFFFF5B9E1}" sibTransId="{44793CFF-E91C-456F-82B0-831715023797}"/>
    <dgm:cxn modelId="{F9017915-86D9-48BD-A5B9-B19A2E36261F}" type="presOf" srcId="{C5880EDB-416C-489B-BC45-222A6A6653A8}" destId="{AB38BE30-8380-43FC-9FC2-622DF94B3819}" srcOrd="0" destOrd="1" presId="urn:diagrams.loki3.com/BracketList"/>
    <dgm:cxn modelId="{C97B6E1B-AB9E-4CC1-858A-6DC9B04B4825}" type="presOf" srcId="{757EBB00-74B8-4240-AA32-3CC2B537B953}" destId="{7F35F5BD-3758-4ACE-96A6-A16408415230}" srcOrd="0" destOrd="1" presId="urn:diagrams.loki3.com/BracketList"/>
    <dgm:cxn modelId="{ED67B824-1973-4A11-83F8-1581EF3F2A74}" type="presOf" srcId="{87592E6B-3252-475E-A251-4D7A17BF6224}" destId="{8927B12A-B2FA-4879-87E1-F1F27B02127C}" srcOrd="0" destOrd="0" presId="urn:diagrams.loki3.com/BracketList"/>
    <dgm:cxn modelId="{C401EC27-03E1-4112-9EDB-E5EE29CA2A41}" srcId="{87592E6B-3252-475E-A251-4D7A17BF6224}" destId="{23FAD0B3-D32C-448F-A266-99CDCE8288F4}" srcOrd="0" destOrd="0" parTransId="{81485576-35E1-448C-B2B2-3234D4E17419}" sibTransId="{C095CC76-B938-468D-86BA-C9F1A192CE6E}"/>
    <dgm:cxn modelId="{88F16128-B6A6-4657-A273-779B738167B4}" type="presOf" srcId="{6AD7088A-9F75-4FB2-8B08-12439EEAE68D}" destId="{D0BD6B83-5DD2-46A5-98FE-2DD6D8A63A7D}" srcOrd="0" destOrd="1" presId="urn:diagrams.loki3.com/BracketList"/>
    <dgm:cxn modelId="{A59B9C3A-13B8-414C-885B-69C1FB6A2888}" srcId="{8D33E550-BC59-421B-97AA-1B1B8A07FC06}" destId="{757EBB00-74B8-4240-AA32-3CC2B537B953}" srcOrd="1" destOrd="0" parTransId="{D8AF9666-DFF7-47FC-A807-072F3235C918}" sibTransId="{C7457AC5-DF2A-47FD-8494-E3D8EA42E12F}"/>
    <dgm:cxn modelId="{1F44A83C-07D0-4FA0-BC7A-8F2223A600F9}" srcId="{3F238ADE-1961-40E2-9490-85B9FF1C3382}" destId="{46ACA939-1FE7-4EAF-8153-4E54BF5A3080}" srcOrd="0" destOrd="0" parTransId="{D48EB4CD-554A-4222-BD7A-57B99A7CCC73}" sibTransId="{190564B5-8DE2-42AB-A5CE-AB34C78BFC99}"/>
    <dgm:cxn modelId="{028AF33F-2457-4D33-9BC7-F61905AFC040}" type="presOf" srcId="{8D33E550-BC59-421B-97AA-1B1B8A07FC06}" destId="{A0984A27-53FC-458E-B0CA-0055B0AF24A8}" srcOrd="0" destOrd="0" presId="urn:diagrams.loki3.com/BracketList"/>
    <dgm:cxn modelId="{414F2446-9BCC-4D71-9DF9-C1126BDF453E}" type="presOf" srcId="{0D40B744-1999-4D48-A96E-95045545A6ED}" destId="{250E89D5-43B0-48DD-9125-9144DAD81DE6}" srcOrd="0" destOrd="0" presId="urn:diagrams.loki3.com/BracketList"/>
    <dgm:cxn modelId="{91A86D47-B54A-44EF-82B4-0CE8BB334680}" srcId="{8D33E550-BC59-421B-97AA-1B1B8A07FC06}" destId="{950C4B9B-EFF1-49B6-B540-2D2D6CDCA619}" srcOrd="0" destOrd="0" parTransId="{381F45D0-AB76-4FD7-86D7-34A193117B89}" sibTransId="{319D0684-1D9E-46F6-A4E9-3EE3D56DC245}"/>
    <dgm:cxn modelId="{EF002B6C-8A80-4DEC-B440-1282985A61B6}" type="presOf" srcId="{3F238ADE-1961-40E2-9490-85B9FF1C3382}" destId="{9A899387-B456-412A-9C50-F65AE848CF77}" srcOrd="0" destOrd="0" presId="urn:diagrams.loki3.com/BracketList"/>
    <dgm:cxn modelId="{C7D5A388-B37B-45CC-BBC5-DD2979A4BAA8}" type="presOf" srcId="{F4DF3280-8C8C-49AC-B43C-AAE4349F35A4}" destId="{D8A53C8F-F58B-4126-81A0-8CD9E1E8E901}" srcOrd="0" destOrd="1" presId="urn:diagrams.loki3.com/BracketList"/>
    <dgm:cxn modelId="{F5A2FF8A-0447-4DB3-9345-BB9C7505EC9F}" srcId="{AEB00901-B183-4557-8549-0A34B67E4039}" destId="{3F238ADE-1961-40E2-9490-85B9FF1C3382}" srcOrd="3" destOrd="0" parTransId="{3404AA03-1D6E-4F78-8D52-C05BEBBE701F}" sibTransId="{4B253A40-2B35-4E72-8C2E-1B9B54255A82}"/>
    <dgm:cxn modelId="{89C64B8B-1442-4445-B669-C618E480246C}" srcId="{AEB00901-B183-4557-8549-0A34B67E4039}" destId="{D600C52C-0686-413D-A7F7-887DE637241F}" srcOrd="2" destOrd="0" parTransId="{9E9A00B1-09CD-4EAC-9D18-181CC5290F9E}" sibTransId="{70D22618-BE17-4B5C-B92A-DE8DBB8D9010}"/>
    <dgm:cxn modelId="{307A9E8B-CCF3-43AE-A8F3-3CF32FD93993}" srcId="{0D40B744-1999-4D48-A96E-95045545A6ED}" destId="{9C760483-4025-4E06-9200-783D9C32A16D}" srcOrd="0" destOrd="0" parTransId="{7D9A4450-26BE-4C7F-AF5A-0D52051E4029}" sibTransId="{62DF62B9-F746-43B1-966B-AA541B6DB227}"/>
    <dgm:cxn modelId="{E767AD8D-788F-4E72-A50D-86C76729692F}" type="presOf" srcId="{AEB00901-B183-4557-8549-0A34B67E4039}" destId="{8D7AE9CE-71FC-4FC4-87D4-C0B5613FEB54}" srcOrd="0" destOrd="0" presId="urn:diagrams.loki3.com/BracketList"/>
    <dgm:cxn modelId="{03807A91-54F9-4159-93F1-BA140C005A6A}" srcId="{D600C52C-0686-413D-A7F7-887DE637241F}" destId="{C5880EDB-416C-489B-BC45-222A6A6653A8}" srcOrd="1" destOrd="0" parTransId="{D6A52218-CC12-431C-ADB9-F970C77D6B49}" sibTransId="{AD06A07B-EC3D-4D53-9F1F-FCD53368A2C4}"/>
    <dgm:cxn modelId="{47DBC7A0-B799-4043-953E-84BD9375B483}" type="presOf" srcId="{46ACA939-1FE7-4EAF-8153-4E54BF5A3080}" destId="{D0BD6B83-5DD2-46A5-98FE-2DD6D8A63A7D}" srcOrd="0" destOrd="0" presId="urn:diagrams.loki3.com/BracketList"/>
    <dgm:cxn modelId="{E1BF39A4-4652-4979-9ACF-DAE56C6CE496}" srcId="{AEB00901-B183-4557-8549-0A34B67E4039}" destId="{8D33E550-BC59-421B-97AA-1B1B8A07FC06}" srcOrd="1" destOrd="0" parTransId="{76E4A1B2-E769-4178-B88E-09B34F26E52D}" sibTransId="{1CCACD7F-F3FE-4BDA-8D05-FCBFBB982893}"/>
    <dgm:cxn modelId="{EC45FFA7-FDB9-4DE2-A537-EAF6009341BD}" srcId="{0D40B744-1999-4D48-A96E-95045545A6ED}" destId="{F4DF3280-8C8C-49AC-B43C-AAE4349F35A4}" srcOrd="1" destOrd="0" parTransId="{BCDB0705-4651-4DCC-802B-52CB50A795FB}" sibTransId="{AF119630-4A12-4400-8220-C81559A9A655}"/>
    <dgm:cxn modelId="{08DACBAB-14F6-430A-96D3-BD11F0CDD98E}" type="presOf" srcId="{23FAD0B3-D32C-448F-A266-99CDCE8288F4}" destId="{FA8E25F1-E8F5-473F-97AF-17F2D5FE1F61}" srcOrd="0" destOrd="0" presId="urn:diagrams.loki3.com/BracketList"/>
    <dgm:cxn modelId="{46C7F9AF-0ADE-450A-BD7F-8181EE83B40D}" type="presOf" srcId="{D600C52C-0686-413D-A7F7-887DE637241F}" destId="{F71C7793-DE81-45A3-BEF0-EC92688286BC}" srcOrd="0" destOrd="0" presId="urn:diagrams.loki3.com/BracketList"/>
    <dgm:cxn modelId="{3676B1BB-E73E-4BEE-A747-A00628012A88}" srcId="{3F238ADE-1961-40E2-9490-85B9FF1C3382}" destId="{6AD7088A-9F75-4FB2-8B08-12439EEAE68D}" srcOrd="1" destOrd="0" parTransId="{9592459F-EDA8-474D-80C9-992BF125315E}" sibTransId="{D0BFE48F-F693-4F58-9336-51FE1FDB3493}"/>
    <dgm:cxn modelId="{D1BF6EBD-99AA-457F-B1F9-A4EA69611148}" type="presOf" srcId="{950C4B9B-EFF1-49B6-B540-2D2D6CDCA619}" destId="{7F35F5BD-3758-4ACE-96A6-A16408415230}" srcOrd="0" destOrd="0" presId="urn:diagrams.loki3.com/BracketList"/>
    <dgm:cxn modelId="{7C8CD6D2-42B9-43EA-B3CC-1B222F937DB0}" type="presOf" srcId="{1F008205-D35B-40A5-82E6-F108205B28EF}" destId="{FA8E25F1-E8F5-473F-97AF-17F2D5FE1F61}" srcOrd="0" destOrd="1" presId="urn:diagrams.loki3.com/BracketList"/>
    <dgm:cxn modelId="{7B17EFE0-50A1-4451-82A4-B228CB3DD8A1}" srcId="{87592E6B-3252-475E-A251-4D7A17BF6224}" destId="{1F008205-D35B-40A5-82E6-F108205B28EF}" srcOrd="1" destOrd="0" parTransId="{06F7F62D-08DA-43FE-AA33-25ADEA356160}" sibTransId="{E487C743-BA66-490E-A39B-3CBBAD35139A}"/>
    <dgm:cxn modelId="{E7A551E2-F839-4377-B5C5-C16B922BBD50}" type="presOf" srcId="{9C760483-4025-4E06-9200-783D9C32A16D}" destId="{D8A53C8F-F58B-4126-81A0-8CD9E1E8E901}" srcOrd="0" destOrd="0" presId="urn:diagrams.loki3.com/BracketList"/>
    <dgm:cxn modelId="{D74EC4EE-AE9F-4AD7-941D-BCAF9C4178BE}" srcId="{D600C52C-0686-413D-A7F7-887DE637241F}" destId="{16804892-8040-451F-8301-2C0BA904A5C3}" srcOrd="0" destOrd="0" parTransId="{E8B6CA3A-D841-4F88-A10D-1648A1B0FC06}" sibTransId="{245E94CA-6337-4134-BFCB-6161FCEABEDF}"/>
    <dgm:cxn modelId="{AEA1C8F7-B809-44B1-8F28-16C6440774B4}" type="presOf" srcId="{16804892-8040-451F-8301-2C0BA904A5C3}" destId="{AB38BE30-8380-43FC-9FC2-622DF94B3819}" srcOrd="0" destOrd="0" presId="urn:diagrams.loki3.com/BracketList"/>
    <dgm:cxn modelId="{775B6470-98F8-4B3C-8512-4613DE2E9AAB}" type="presParOf" srcId="{8D7AE9CE-71FC-4FC4-87D4-C0B5613FEB54}" destId="{0116DE66-041D-4437-A313-A51998663C8E}" srcOrd="0" destOrd="0" presId="urn:diagrams.loki3.com/BracketList"/>
    <dgm:cxn modelId="{189772E4-E587-433A-B202-53B841FCC503}" type="presParOf" srcId="{0116DE66-041D-4437-A313-A51998663C8E}" destId="{250E89D5-43B0-48DD-9125-9144DAD81DE6}" srcOrd="0" destOrd="0" presId="urn:diagrams.loki3.com/BracketList"/>
    <dgm:cxn modelId="{A3027DEF-16AF-474D-817F-E83A3E6ECF36}" type="presParOf" srcId="{0116DE66-041D-4437-A313-A51998663C8E}" destId="{290AF312-4445-47BC-9962-EAC5245F3061}" srcOrd="1" destOrd="0" presId="urn:diagrams.loki3.com/BracketList"/>
    <dgm:cxn modelId="{A32BE8CA-4622-4655-A698-DD15F5DAD5BD}" type="presParOf" srcId="{0116DE66-041D-4437-A313-A51998663C8E}" destId="{00B3DF42-B52B-4843-82CE-93F5DD574638}" srcOrd="2" destOrd="0" presId="urn:diagrams.loki3.com/BracketList"/>
    <dgm:cxn modelId="{6D736871-7FA1-46EF-8B0D-035E4B539EB4}" type="presParOf" srcId="{0116DE66-041D-4437-A313-A51998663C8E}" destId="{D8A53C8F-F58B-4126-81A0-8CD9E1E8E901}" srcOrd="3" destOrd="0" presId="urn:diagrams.loki3.com/BracketList"/>
    <dgm:cxn modelId="{530489E2-F743-4A0A-BFA8-75057A0AD629}" type="presParOf" srcId="{8D7AE9CE-71FC-4FC4-87D4-C0B5613FEB54}" destId="{ECA23EEB-E17B-416B-9872-4FA44D71B1B1}" srcOrd="1" destOrd="0" presId="urn:diagrams.loki3.com/BracketList"/>
    <dgm:cxn modelId="{B8F9D163-BF88-4613-9122-9377FB3C8C81}" type="presParOf" srcId="{8D7AE9CE-71FC-4FC4-87D4-C0B5613FEB54}" destId="{A407E596-A6D4-4BE0-AD30-6268ED4EC3ED}" srcOrd="2" destOrd="0" presId="urn:diagrams.loki3.com/BracketList"/>
    <dgm:cxn modelId="{E3083181-0C6C-41B8-8E65-0FB7B585F3B8}" type="presParOf" srcId="{A407E596-A6D4-4BE0-AD30-6268ED4EC3ED}" destId="{A0984A27-53FC-458E-B0CA-0055B0AF24A8}" srcOrd="0" destOrd="0" presId="urn:diagrams.loki3.com/BracketList"/>
    <dgm:cxn modelId="{FC3EF44D-D96D-443D-944C-68A6150159C4}" type="presParOf" srcId="{A407E596-A6D4-4BE0-AD30-6268ED4EC3ED}" destId="{584A3344-CA11-4ECD-AD63-5A6FBC6D7683}" srcOrd="1" destOrd="0" presId="urn:diagrams.loki3.com/BracketList"/>
    <dgm:cxn modelId="{8EF98FAE-E36F-4BDA-BF61-9329C4FA59EA}" type="presParOf" srcId="{A407E596-A6D4-4BE0-AD30-6268ED4EC3ED}" destId="{0DF5D13E-4641-42DA-B30A-B654DFEA7526}" srcOrd="2" destOrd="0" presId="urn:diagrams.loki3.com/BracketList"/>
    <dgm:cxn modelId="{C44BC042-F6DC-4FFC-8CC3-A1D1CBF78BD0}" type="presParOf" srcId="{A407E596-A6D4-4BE0-AD30-6268ED4EC3ED}" destId="{7F35F5BD-3758-4ACE-96A6-A16408415230}" srcOrd="3" destOrd="0" presId="urn:diagrams.loki3.com/BracketList"/>
    <dgm:cxn modelId="{9255375E-B3FF-490B-A54D-D5B511ECE49D}" type="presParOf" srcId="{8D7AE9CE-71FC-4FC4-87D4-C0B5613FEB54}" destId="{9C6854FD-03C7-4F0D-BFDE-7BA892840AC1}" srcOrd="3" destOrd="0" presId="urn:diagrams.loki3.com/BracketList"/>
    <dgm:cxn modelId="{6D5110B6-BC7A-41F7-B0CB-15BCB3617DD2}" type="presParOf" srcId="{8D7AE9CE-71FC-4FC4-87D4-C0B5613FEB54}" destId="{8535EB79-B478-408D-AC3A-86640014D209}" srcOrd="4" destOrd="0" presId="urn:diagrams.loki3.com/BracketList"/>
    <dgm:cxn modelId="{F6CC7EAE-CE3F-4BCB-A87C-F30A0D7CD3E8}" type="presParOf" srcId="{8535EB79-B478-408D-AC3A-86640014D209}" destId="{F71C7793-DE81-45A3-BEF0-EC92688286BC}" srcOrd="0" destOrd="0" presId="urn:diagrams.loki3.com/BracketList"/>
    <dgm:cxn modelId="{F56D4E75-2899-4303-919D-8D205F6A40E6}" type="presParOf" srcId="{8535EB79-B478-408D-AC3A-86640014D209}" destId="{6E3D8BBE-C4EE-4ABF-BD2C-B1636FFAF37E}" srcOrd="1" destOrd="0" presId="urn:diagrams.loki3.com/BracketList"/>
    <dgm:cxn modelId="{A637E5C8-04AD-43DF-8EA7-4F2565567DC3}" type="presParOf" srcId="{8535EB79-B478-408D-AC3A-86640014D209}" destId="{17216B68-3D31-41E2-8E9C-282CF89BA8F6}" srcOrd="2" destOrd="0" presId="urn:diagrams.loki3.com/BracketList"/>
    <dgm:cxn modelId="{556795F7-AFE7-4C63-8D7D-F606F4BCA250}" type="presParOf" srcId="{8535EB79-B478-408D-AC3A-86640014D209}" destId="{AB38BE30-8380-43FC-9FC2-622DF94B3819}" srcOrd="3" destOrd="0" presId="urn:diagrams.loki3.com/BracketList"/>
    <dgm:cxn modelId="{1C8AD612-8F1E-444B-86C1-70ADDCF8F4EE}" type="presParOf" srcId="{8D7AE9CE-71FC-4FC4-87D4-C0B5613FEB54}" destId="{F23846D7-EA31-4899-B407-E857AFA87297}" srcOrd="5" destOrd="0" presId="urn:diagrams.loki3.com/BracketList"/>
    <dgm:cxn modelId="{4F9F9552-3006-4539-A70A-0EE43FA271F7}" type="presParOf" srcId="{8D7AE9CE-71FC-4FC4-87D4-C0B5613FEB54}" destId="{E21F4FF0-3884-48EE-8A91-99167534DD04}" srcOrd="6" destOrd="0" presId="urn:diagrams.loki3.com/BracketList"/>
    <dgm:cxn modelId="{FA77204A-8A92-467D-A896-9AC7172F2E8B}" type="presParOf" srcId="{E21F4FF0-3884-48EE-8A91-99167534DD04}" destId="{9A899387-B456-412A-9C50-F65AE848CF77}" srcOrd="0" destOrd="0" presId="urn:diagrams.loki3.com/BracketList"/>
    <dgm:cxn modelId="{80F58B19-FAA2-4847-8ABA-CE88BBE9257E}" type="presParOf" srcId="{E21F4FF0-3884-48EE-8A91-99167534DD04}" destId="{FF1B8364-1DAB-4284-A734-48A77ADD0180}" srcOrd="1" destOrd="0" presId="urn:diagrams.loki3.com/BracketList"/>
    <dgm:cxn modelId="{5125D3AC-82D0-4337-86FA-3A10FEAAF930}" type="presParOf" srcId="{E21F4FF0-3884-48EE-8A91-99167534DD04}" destId="{B4E52494-48A0-4C65-8F96-82A4BACAD050}" srcOrd="2" destOrd="0" presId="urn:diagrams.loki3.com/BracketList"/>
    <dgm:cxn modelId="{A572EA8E-2783-470E-9F97-CBD6C459AB82}" type="presParOf" srcId="{E21F4FF0-3884-48EE-8A91-99167534DD04}" destId="{D0BD6B83-5DD2-46A5-98FE-2DD6D8A63A7D}" srcOrd="3" destOrd="0" presId="urn:diagrams.loki3.com/BracketList"/>
    <dgm:cxn modelId="{47C66C9D-C8A1-4877-8856-622EF3CC331F}" type="presParOf" srcId="{8D7AE9CE-71FC-4FC4-87D4-C0B5613FEB54}" destId="{5E1529FF-5293-4336-A72E-2FB7DF18ED54}" srcOrd="7" destOrd="0" presId="urn:diagrams.loki3.com/BracketList"/>
    <dgm:cxn modelId="{F61D578F-7E73-4568-90A0-819798E5BC0A}" type="presParOf" srcId="{8D7AE9CE-71FC-4FC4-87D4-C0B5613FEB54}" destId="{F578BBF0-2BE3-4817-86EF-C766B229BA78}" srcOrd="8" destOrd="0" presId="urn:diagrams.loki3.com/BracketList"/>
    <dgm:cxn modelId="{40901BB9-C47F-4FF9-BF6A-C371F37E677F}" type="presParOf" srcId="{F578BBF0-2BE3-4817-86EF-C766B229BA78}" destId="{8927B12A-B2FA-4879-87E1-F1F27B02127C}" srcOrd="0" destOrd="0" presId="urn:diagrams.loki3.com/BracketList"/>
    <dgm:cxn modelId="{B881F47F-F0D8-4402-BA39-073C0BF5ED79}" type="presParOf" srcId="{F578BBF0-2BE3-4817-86EF-C766B229BA78}" destId="{41237431-63B6-498B-9AF1-ED709015D45C}" srcOrd="1" destOrd="0" presId="urn:diagrams.loki3.com/BracketList"/>
    <dgm:cxn modelId="{40207D70-E2A3-4D8B-9F4E-4A9728CBB979}" type="presParOf" srcId="{F578BBF0-2BE3-4817-86EF-C766B229BA78}" destId="{6413B0D4-1D2A-461D-B28F-DBD7E9CF1444}" srcOrd="2" destOrd="0" presId="urn:diagrams.loki3.com/BracketList"/>
    <dgm:cxn modelId="{C3E72EFC-FF31-40F0-853A-6F621AAD651E}" type="presParOf" srcId="{F578BBF0-2BE3-4817-86EF-C766B229BA78}" destId="{FA8E25F1-E8F5-473F-97AF-17F2D5FE1F61}"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1C1BCA-06E7-4761-AC1A-2EE727C3FBE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A9ABFC8B-6457-4265-AB9E-259A07C0CAF0}">
      <dgm:prSet phldrT="[Text]"/>
      <dgm:spPr/>
      <dgm:t>
        <a:bodyPr/>
        <a:lstStyle/>
        <a:p>
          <a:r>
            <a:rPr lang="en-US" dirty="0"/>
            <a:t>Non-Actionable</a:t>
          </a:r>
        </a:p>
      </dgm:t>
    </dgm:pt>
    <dgm:pt modelId="{EBC75526-7FDC-404E-9A8C-DED5F33853E7}" type="parTrans" cxnId="{077A1FF5-BC13-4243-A95D-36B56DD66605}">
      <dgm:prSet/>
      <dgm:spPr/>
      <dgm:t>
        <a:bodyPr/>
        <a:lstStyle/>
        <a:p>
          <a:endParaRPr lang="en-US"/>
        </a:p>
      </dgm:t>
    </dgm:pt>
    <dgm:pt modelId="{A7A875D5-CF5E-41D1-8517-BA27BEBFE84C}" type="sibTrans" cxnId="{077A1FF5-BC13-4243-A95D-36B56DD66605}">
      <dgm:prSet/>
      <dgm:spPr/>
      <dgm:t>
        <a:bodyPr/>
        <a:lstStyle/>
        <a:p>
          <a:endParaRPr lang="en-US"/>
        </a:p>
      </dgm:t>
    </dgm:pt>
    <dgm:pt modelId="{78F183B1-E38B-4E9B-95B9-02E49EAFCFA8}">
      <dgm:prSet phldrT="[Text]" custT="1"/>
      <dgm:spPr/>
      <dgm:t>
        <a:bodyPr/>
        <a:lstStyle/>
        <a:p>
          <a:pPr algn="ctr"/>
          <a:r>
            <a:rPr lang="en-US" sz="3200" b="1" dirty="0"/>
            <a:t>0</a:t>
          </a:r>
          <a:endParaRPr lang="en-US" sz="2800" b="1" dirty="0"/>
        </a:p>
      </dgm:t>
    </dgm:pt>
    <dgm:pt modelId="{A6AA8504-970D-483F-9628-B8A4FB6AEA97}" type="parTrans" cxnId="{73209F83-ED7D-4532-8BB5-40E22831A30C}">
      <dgm:prSet/>
      <dgm:spPr/>
      <dgm:t>
        <a:bodyPr/>
        <a:lstStyle/>
        <a:p>
          <a:endParaRPr lang="en-US"/>
        </a:p>
      </dgm:t>
    </dgm:pt>
    <dgm:pt modelId="{0E0BACD1-C3A9-4CCC-B1C9-9E8D81271857}" type="sibTrans" cxnId="{73209F83-ED7D-4532-8BB5-40E22831A30C}">
      <dgm:prSet/>
      <dgm:spPr/>
      <dgm:t>
        <a:bodyPr/>
        <a:lstStyle/>
        <a:p>
          <a:endParaRPr lang="en-US"/>
        </a:p>
      </dgm:t>
    </dgm:pt>
    <dgm:pt modelId="{A7F937A3-B531-4D2A-8EED-6F185D662355}">
      <dgm:prSet phldrT="[Text]" custT="1"/>
      <dgm:spPr/>
      <dgm:t>
        <a:bodyPr/>
        <a:lstStyle/>
        <a:p>
          <a:pPr algn="l"/>
          <a:r>
            <a:rPr lang="en-US" sz="2200" dirty="0"/>
            <a:t>No evidence of need</a:t>
          </a:r>
        </a:p>
      </dgm:t>
    </dgm:pt>
    <dgm:pt modelId="{D60C3167-26AF-4BD0-8C6F-A80ACEE160DC}" type="parTrans" cxnId="{BF3EDDCF-398E-4F2E-A15F-9F034DF1FDC4}">
      <dgm:prSet/>
      <dgm:spPr/>
      <dgm:t>
        <a:bodyPr/>
        <a:lstStyle/>
        <a:p>
          <a:endParaRPr lang="en-US"/>
        </a:p>
      </dgm:t>
    </dgm:pt>
    <dgm:pt modelId="{C490F273-C611-4DD4-B2EA-3BCC2F85599C}" type="sibTrans" cxnId="{BF3EDDCF-398E-4F2E-A15F-9F034DF1FDC4}">
      <dgm:prSet/>
      <dgm:spPr/>
      <dgm:t>
        <a:bodyPr/>
        <a:lstStyle/>
        <a:p>
          <a:endParaRPr lang="en-US"/>
        </a:p>
      </dgm:t>
    </dgm:pt>
    <dgm:pt modelId="{A7036CE3-0B22-4BCE-B448-B06F36822A78}">
      <dgm:prSet phldrT="[Text]" custT="1"/>
      <dgm:spPr/>
      <dgm:t>
        <a:bodyPr/>
        <a:lstStyle/>
        <a:p>
          <a:pPr algn="l"/>
          <a:r>
            <a:rPr lang="en-US" sz="2200" dirty="0"/>
            <a:t>No reason to address</a:t>
          </a:r>
        </a:p>
      </dgm:t>
    </dgm:pt>
    <dgm:pt modelId="{AB628098-2636-4D9C-B9FA-9FB35F3C1C6E}" type="parTrans" cxnId="{76E2E7DA-13A6-4D9F-B358-ED90089C8F58}">
      <dgm:prSet/>
      <dgm:spPr/>
      <dgm:t>
        <a:bodyPr/>
        <a:lstStyle/>
        <a:p>
          <a:endParaRPr lang="en-US"/>
        </a:p>
      </dgm:t>
    </dgm:pt>
    <dgm:pt modelId="{8062EBC3-376D-40CE-B4F9-BAFDA65BD06E}" type="sibTrans" cxnId="{76E2E7DA-13A6-4D9F-B358-ED90089C8F58}">
      <dgm:prSet/>
      <dgm:spPr/>
      <dgm:t>
        <a:bodyPr/>
        <a:lstStyle/>
        <a:p>
          <a:endParaRPr lang="en-US"/>
        </a:p>
      </dgm:t>
    </dgm:pt>
    <dgm:pt modelId="{6A013409-77ED-4DDE-823A-78063FCD0322}">
      <dgm:prSet phldrT="[Text]" custT="1"/>
      <dgm:spPr/>
      <dgm:t>
        <a:bodyPr/>
        <a:lstStyle/>
        <a:p>
          <a:pPr algn="ctr"/>
          <a:r>
            <a:rPr lang="en-US" sz="3200" b="1" dirty="0"/>
            <a:t>1</a:t>
          </a:r>
          <a:endParaRPr lang="en-US" sz="3600" b="1" dirty="0"/>
        </a:p>
      </dgm:t>
    </dgm:pt>
    <dgm:pt modelId="{C6B35640-7333-4EBE-8855-FF58A658AE98}" type="parTrans" cxnId="{9A9C0476-1CDC-4455-B579-9C4539DD5452}">
      <dgm:prSet/>
      <dgm:spPr/>
      <dgm:t>
        <a:bodyPr/>
        <a:lstStyle/>
        <a:p>
          <a:endParaRPr lang="en-US"/>
        </a:p>
      </dgm:t>
    </dgm:pt>
    <dgm:pt modelId="{6A07DAAF-62D0-4B7E-9353-A79A28097EB1}" type="sibTrans" cxnId="{9A9C0476-1CDC-4455-B579-9C4539DD5452}">
      <dgm:prSet/>
      <dgm:spPr/>
      <dgm:t>
        <a:bodyPr/>
        <a:lstStyle/>
        <a:p>
          <a:endParaRPr lang="en-US"/>
        </a:p>
      </dgm:t>
    </dgm:pt>
    <dgm:pt modelId="{12ADBE21-C0EB-454B-AEF4-A35F93C894E0}">
      <dgm:prSet phldrT="[Text]" custT="1"/>
      <dgm:spPr/>
      <dgm:t>
        <a:bodyPr/>
        <a:lstStyle/>
        <a:p>
          <a:pPr algn="l"/>
          <a:r>
            <a:rPr lang="en-US" sz="2200" dirty="0"/>
            <a:t>Watchful/ waiting</a:t>
          </a:r>
        </a:p>
      </dgm:t>
    </dgm:pt>
    <dgm:pt modelId="{E30F2A5C-24C8-43A8-84D4-40DDC91F352F}" type="parTrans" cxnId="{0DA45AA3-382D-49F1-AA1E-479C2EA39F49}">
      <dgm:prSet/>
      <dgm:spPr/>
      <dgm:t>
        <a:bodyPr/>
        <a:lstStyle/>
        <a:p>
          <a:endParaRPr lang="en-US"/>
        </a:p>
      </dgm:t>
    </dgm:pt>
    <dgm:pt modelId="{8FF68DB7-D794-4AC8-B916-7345F5AACB4A}" type="sibTrans" cxnId="{0DA45AA3-382D-49F1-AA1E-479C2EA39F49}">
      <dgm:prSet/>
      <dgm:spPr/>
      <dgm:t>
        <a:bodyPr/>
        <a:lstStyle/>
        <a:p>
          <a:endParaRPr lang="en-US"/>
        </a:p>
      </dgm:t>
    </dgm:pt>
    <dgm:pt modelId="{B2D6ABC9-6636-452B-8F54-09AB9EF1A070}">
      <dgm:prSet phldrT="[Text]" custT="1"/>
      <dgm:spPr/>
      <dgm:t>
        <a:bodyPr/>
        <a:lstStyle/>
        <a:p>
          <a:pPr algn="l"/>
          <a:r>
            <a:rPr lang="en-US" sz="2200" dirty="0"/>
            <a:t>Prevention</a:t>
          </a:r>
        </a:p>
      </dgm:t>
    </dgm:pt>
    <dgm:pt modelId="{98A645E1-0D56-42F4-9B3C-2E336B84ABE6}" type="parTrans" cxnId="{941FF863-DDE3-4B76-AE6C-7ABE80616711}">
      <dgm:prSet/>
      <dgm:spPr/>
      <dgm:t>
        <a:bodyPr/>
        <a:lstStyle/>
        <a:p>
          <a:endParaRPr lang="en-US"/>
        </a:p>
      </dgm:t>
    </dgm:pt>
    <dgm:pt modelId="{08B492D3-FEDA-44EB-A905-8A055FA6EB36}" type="sibTrans" cxnId="{941FF863-DDE3-4B76-AE6C-7ABE80616711}">
      <dgm:prSet/>
      <dgm:spPr/>
      <dgm:t>
        <a:bodyPr/>
        <a:lstStyle/>
        <a:p>
          <a:endParaRPr lang="en-US"/>
        </a:p>
      </dgm:t>
    </dgm:pt>
    <dgm:pt modelId="{85E4CC62-0427-497B-AB34-04D3FED1083F}">
      <dgm:prSet phldrT="[Text]"/>
      <dgm:spPr/>
      <dgm:t>
        <a:bodyPr/>
        <a:lstStyle/>
        <a:p>
          <a:r>
            <a:rPr lang="en-US" dirty="0"/>
            <a:t>Actionable</a:t>
          </a:r>
        </a:p>
      </dgm:t>
    </dgm:pt>
    <dgm:pt modelId="{E4D5585D-8473-48A0-83F5-51EA904D468E}" type="parTrans" cxnId="{021141AD-629F-4C67-82FD-E59EB2CB6F56}">
      <dgm:prSet/>
      <dgm:spPr/>
      <dgm:t>
        <a:bodyPr/>
        <a:lstStyle/>
        <a:p>
          <a:endParaRPr lang="en-US"/>
        </a:p>
      </dgm:t>
    </dgm:pt>
    <dgm:pt modelId="{CA50D1AC-0EE7-4C4E-AC60-AB58EB6EB537}" type="sibTrans" cxnId="{021141AD-629F-4C67-82FD-E59EB2CB6F56}">
      <dgm:prSet/>
      <dgm:spPr/>
      <dgm:t>
        <a:bodyPr/>
        <a:lstStyle/>
        <a:p>
          <a:endParaRPr lang="en-US"/>
        </a:p>
      </dgm:t>
    </dgm:pt>
    <dgm:pt modelId="{827C6D16-5A04-492F-9B18-DE8AACC5ABC0}">
      <dgm:prSet phldrT="[Text]" custT="1"/>
      <dgm:spPr/>
      <dgm:t>
        <a:bodyPr/>
        <a:lstStyle/>
        <a:p>
          <a:pPr algn="ctr">
            <a:lnSpc>
              <a:spcPct val="90000"/>
            </a:lnSpc>
          </a:pPr>
          <a:r>
            <a:rPr lang="en-US" sz="3200" b="1" dirty="0"/>
            <a:t>2</a:t>
          </a:r>
        </a:p>
      </dgm:t>
    </dgm:pt>
    <dgm:pt modelId="{C1103D6C-A69D-4F9F-992F-9D3339F945B8}" type="parTrans" cxnId="{7F32CCFB-F8CC-445D-9C3C-8AF1398CA57A}">
      <dgm:prSet/>
      <dgm:spPr/>
      <dgm:t>
        <a:bodyPr/>
        <a:lstStyle/>
        <a:p>
          <a:endParaRPr lang="en-US"/>
        </a:p>
      </dgm:t>
    </dgm:pt>
    <dgm:pt modelId="{93C54585-4579-42E3-B010-4381EDB0BB0A}" type="sibTrans" cxnId="{7F32CCFB-F8CC-445D-9C3C-8AF1398CA57A}">
      <dgm:prSet/>
      <dgm:spPr/>
      <dgm:t>
        <a:bodyPr/>
        <a:lstStyle/>
        <a:p>
          <a:endParaRPr lang="en-US"/>
        </a:p>
      </dgm:t>
    </dgm:pt>
    <dgm:pt modelId="{34B84EE2-E25E-4B13-9378-DF0CF433A84E}">
      <dgm:prSet phldrT="[Text]" custT="1"/>
      <dgm:spPr/>
      <dgm:t>
        <a:bodyPr/>
        <a:lstStyle/>
        <a:p>
          <a:pPr algn="l">
            <a:lnSpc>
              <a:spcPct val="90000"/>
            </a:lnSpc>
          </a:pPr>
          <a:r>
            <a:rPr lang="en-US" sz="2200" dirty="0"/>
            <a:t>Interfering with family life</a:t>
          </a:r>
        </a:p>
      </dgm:t>
    </dgm:pt>
    <dgm:pt modelId="{BCA5B93F-FC19-46C3-AE61-B5B4B449A2F2}" type="parTrans" cxnId="{A0015D39-8B8C-4A53-8FF3-BAC01E85A077}">
      <dgm:prSet/>
      <dgm:spPr/>
      <dgm:t>
        <a:bodyPr/>
        <a:lstStyle/>
        <a:p>
          <a:endParaRPr lang="en-US"/>
        </a:p>
      </dgm:t>
    </dgm:pt>
    <dgm:pt modelId="{7AF7D496-AC82-4498-99BC-0697F4984C79}" type="sibTrans" cxnId="{A0015D39-8B8C-4A53-8FF3-BAC01E85A077}">
      <dgm:prSet/>
      <dgm:spPr/>
      <dgm:t>
        <a:bodyPr/>
        <a:lstStyle/>
        <a:p>
          <a:endParaRPr lang="en-US"/>
        </a:p>
      </dgm:t>
    </dgm:pt>
    <dgm:pt modelId="{8CCC41E6-2018-4D70-A803-CFC79EE8C8FB}">
      <dgm:prSet phldrT="[Text]" custT="1"/>
      <dgm:spPr/>
      <dgm:t>
        <a:bodyPr/>
        <a:lstStyle/>
        <a:p>
          <a:pPr algn="l">
            <a:lnSpc>
              <a:spcPct val="90000"/>
            </a:lnSpc>
          </a:pPr>
          <a:r>
            <a:rPr lang="en-US" sz="2200" dirty="0"/>
            <a:t>Need to address issue</a:t>
          </a:r>
        </a:p>
      </dgm:t>
    </dgm:pt>
    <dgm:pt modelId="{76D57FE3-1DD4-49C4-913A-DAC6C99B5AD5}" type="parTrans" cxnId="{80B69E31-B04B-411E-95FF-072617135CA1}">
      <dgm:prSet/>
      <dgm:spPr/>
      <dgm:t>
        <a:bodyPr/>
        <a:lstStyle/>
        <a:p>
          <a:endParaRPr lang="en-US"/>
        </a:p>
      </dgm:t>
    </dgm:pt>
    <dgm:pt modelId="{1F630707-2F22-4994-818C-9F544322BC16}" type="sibTrans" cxnId="{80B69E31-B04B-411E-95FF-072617135CA1}">
      <dgm:prSet/>
      <dgm:spPr/>
      <dgm:t>
        <a:bodyPr/>
        <a:lstStyle/>
        <a:p>
          <a:endParaRPr lang="en-US"/>
        </a:p>
      </dgm:t>
    </dgm:pt>
    <dgm:pt modelId="{70B49933-99B4-4A03-B9B8-AA502F7A6A7C}">
      <dgm:prSet phldrT="[Text]" custT="1"/>
      <dgm:spPr/>
      <dgm:t>
        <a:bodyPr/>
        <a:lstStyle/>
        <a:p>
          <a:pPr algn="l"/>
          <a:r>
            <a:rPr lang="en-US" sz="2200" dirty="0"/>
            <a:t>Dangerous level of need</a:t>
          </a:r>
        </a:p>
      </dgm:t>
    </dgm:pt>
    <dgm:pt modelId="{F6CBE537-0A69-4DB7-80D0-2CE9A94FB4CE}" type="parTrans" cxnId="{1C8E793D-D941-40EA-99A7-C8F22C2B14D0}">
      <dgm:prSet/>
      <dgm:spPr/>
      <dgm:t>
        <a:bodyPr/>
        <a:lstStyle/>
        <a:p>
          <a:endParaRPr lang="en-US"/>
        </a:p>
      </dgm:t>
    </dgm:pt>
    <dgm:pt modelId="{C278A58A-00CC-4B2B-84DD-89DA970190E9}" type="sibTrans" cxnId="{1C8E793D-D941-40EA-99A7-C8F22C2B14D0}">
      <dgm:prSet/>
      <dgm:spPr/>
      <dgm:t>
        <a:bodyPr/>
        <a:lstStyle/>
        <a:p>
          <a:endParaRPr lang="en-US"/>
        </a:p>
      </dgm:t>
    </dgm:pt>
    <dgm:pt modelId="{9337FAE3-C046-4806-8753-233D46E68C3E}">
      <dgm:prSet phldrT="[Text]" custT="1"/>
      <dgm:spPr/>
      <dgm:t>
        <a:bodyPr/>
        <a:lstStyle/>
        <a:p>
          <a:pPr algn="ctr"/>
          <a:r>
            <a:rPr lang="en-US" sz="3200" b="1" dirty="0"/>
            <a:t>3</a:t>
          </a:r>
          <a:endParaRPr lang="en-US" sz="2400" b="1" dirty="0"/>
        </a:p>
      </dgm:t>
    </dgm:pt>
    <dgm:pt modelId="{BCD3DCB0-11CB-40F1-ABF2-C3C615BA8759}" type="parTrans" cxnId="{34807A9B-3BE7-4008-807F-AE5EEA54F118}">
      <dgm:prSet/>
      <dgm:spPr/>
      <dgm:t>
        <a:bodyPr/>
        <a:lstStyle/>
        <a:p>
          <a:endParaRPr lang="en-US"/>
        </a:p>
      </dgm:t>
    </dgm:pt>
    <dgm:pt modelId="{F7F61C61-8668-4314-9E9B-016D3154A330}" type="sibTrans" cxnId="{34807A9B-3BE7-4008-807F-AE5EEA54F118}">
      <dgm:prSet/>
      <dgm:spPr/>
      <dgm:t>
        <a:bodyPr/>
        <a:lstStyle/>
        <a:p>
          <a:endParaRPr lang="en-US"/>
        </a:p>
      </dgm:t>
    </dgm:pt>
    <dgm:pt modelId="{EF9C0134-A992-4167-A60F-F28BAE4EEF57}">
      <dgm:prSet phldrT="[Text]" custT="1"/>
      <dgm:spPr/>
      <dgm:t>
        <a:bodyPr/>
        <a:lstStyle/>
        <a:p>
          <a:pPr algn="l"/>
          <a:r>
            <a:rPr lang="en-US" sz="2200" dirty="0"/>
            <a:t>Immediate attention</a:t>
          </a:r>
        </a:p>
      </dgm:t>
    </dgm:pt>
    <dgm:pt modelId="{6FCA1BDC-2957-4F10-9725-D28772FF7092}" type="parTrans" cxnId="{7F8101A2-9DF2-4C92-A255-4C3D665F4563}">
      <dgm:prSet/>
      <dgm:spPr/>
      <dgm:t>
        <a:bodyPr/>
        <a:lstStyle/>
        <a:p>
          <a:endParaRPr lang="en-US"/>
        </a:p>
      </dgm:t>
    </dgm:pt>
    <dgm:pt modelId="{97EAD549-EBA6-4DFE-8BC9-708B668D3968}" type="sibTrans" cxnId="{7F8101A2-9DF2-4C92-A255-4C3D665F4563}">
      <dgm:prSet/>
      <dgm:spPr/>
      <dgm:t>
        <a:bodyPr/>
        <a:lstStyle/>
        <a:p>
          <a:endParaRPr lang="en-US"/>
        </a:p>
      </dgm:t>
    </dgm:pt>
    <dgm:pt modelId="{1532D915-E9AB-4A24-BDA5-82BF081BA469}" type="pres">
      <dgm:prSet presAssocID="{EC1C1BCA-06E7-4761-AC1A-2EE727C3FBE9}" presName="diagram" presStyleCnt="0">
        <dgm:presLayoutVars>
          <dgm:chPref val="1"/>
          <dgm:dir/>
          <dgm:animOne val="branch"/>
          <dgm:animLvl val="lvl"/>
          <dgm:resizeHandles/>
        </dgm:presLayoutVars>
      </dgm:prSet>
      <dgm:spPr/>
    </dgm:pt>
    <dgm:pt modelId="{FB8F7A6F-321A-498D-AF01-19011CB67D71}" type="pres">
      <dgm:prSet presAssocID="{A9ABFC8B-6457-4265-AB9E-259A07C0CAF0}" presName="root" presStyleCnt="0"/>
      <dgm:spPr/>
    </dgm:pt>
    <dgm:pt modelId="{1FB7ED81-74AB-413D-B589-CE780C1832AE}" type="pres">
      <dgm:prSet presAssocID="{A9ABFC8B-6457-4265-AB9E-259A07C0CAF0}" presName="rootComposite" presStyleCnt="0"/>
      <dgm:spPr/>
    </dgm:pt>
    <dgm:pt modelId="{93CECC81-A910-4F4A-A27F-19195DD07710}" type="pres">
      <dgm:prSet presAssocID="{A9ABFC8B-6457-4265-AB9E-259A07C0CAF0}" presName="rootText" presStyleLbl="node1" presStyleIdx="0" presStyleCnt="2"/>
      <dgm:spPr/>
    </dgm:pt>
    <dgm:pt modelId="{88FF67A5-5554-4422-8D74-C2D49AB41CD3}" type="pres">
      <dgm:prSet presAssocID="{A9ABFC8B-6457-4265-AB9E-259A07C0CAF0}" presName="rootConnector" presStyleLbl="node1" presStyleIdx="0" presStyleCnt="2"/>
      <dgm:spPr/>
    </dgm:pt>
    <dgm:pt modelId="{F77BDAA2-9211-47B3-A8EE-0B0AF7A67F91}" type="pres">
      <dgm:prSet presAssocID="{A9ABFC8B-6457-4265-AB9E-259A07C0CAF0}" presName="childShape" presStyleCnt="0"/>
      <dgm:spPr/>
    </dgm:pt>
    <dgm:pt modelId="{0AA37360-0419-44AA-AA3E-F5038635E043}" type="pres">
      <dgm:prSet presAssocID="{A6AA8504-970D-483F-9628-B8A4FB6AEA97}" presName="Name13" presStyleLbl="parChTrans1D2" presStyleIdx="0" presStyleCnt="4"/>
      <dgm:spPr/>
    </dgm:pt>
    <dgm:pt modelId="{E32EE3BF-FA74-4A69-B7BB-078EB7F80F17}" type="pres">
      <dgm:prSet presAssocID="{78F183B1-E38B-4E9B-95B9-02E49EAFCFA8}" presName="childText" presStyleLbl="bgAcc1" presStyleIdx="0" presStyleCnt="4" custScaleX="138833" custScaleY="110387">
        <dgm:presLayoutVars>
          <dgm:bulletEnabled val="1"/>
        </dgm:presLayoutVars>
      </dgm:prSet>
      <dgm:spPr/>
    </dgm:pt>
    <dgm:pt modelId="{B55FFCF3-1C87-4CB4-AED1-064C88BE28B1}" type="pres">
      <dgm:prSet presAssocID="{C6B35640-7333-4EBE-8855-FF58A658AE98}" presName="Name13" presStyleLbl="parChTrans1D2" presStyleIdx="1" presStyleCnt="4"/>
      <dgm:spPr/>
    </dgm:pt>
    <dgm:pt modelId="{46CC9600-2A0E-48E1-8101-E8CE6D20D112}" type="pres">
      <dgm:prSet presAssocID="{6A013409-77ED-4DDE-823A-78063FCD0322}" presName="childText" presStyleLbl="bgAcc1" presStyleIdx="1" presStyleCnt="4" custScaleX="138833" custScaleY="110387">
        <dgm:presLayoutVars>
          <dgm:bulletEnabled val="1"/>
        </dgm:presLayoutVars>
      </dgm:prSet>
      <dgm:spPr/>
    </dgm:pt>
    <dgm:pt modelId="{3D229CA9-648C-48B2-B574-C2C8A7164E33}" type="pres">
      <dgm:prSet presAssocID="{85E4CC62-0427-497B-AB34-04D3FED1083F}" presName="root" presStyleCnt="0"/>
      <dgm:spPr/>
    </dgm:pt>
    <dgm:pt modelId="{B651C533-EEFC-440E-8F65-66B41A651439}" type="pres">
      <dgm:prSet presAssocID="{85E4CC62-0427-497B-AB34-04D3FED1083F}" presName="rootComposite" presStyleCnt="0"/>
      <dgm:spPr/>
    </dgm:pt>
    <dgm:pt modelId="{E7D5C99A-10E2-405A-930A-65FE73F52993}" type="pres">
      <dgm:prSet presAssocID="{85E4CC62-0427-497B-AB34-04D3FED1083F}" presName="rootText" presStyleLbl="node1" presStyleIdx="1" presStyleCnt="2"/>
      <dgm:spPr/>
    </dgm:pt>
    <dgm:pt modelId="{251242D6-B80A-496A-BEB6-CA0F9E90A4DB}" type="pres">
      <dgm:prSet presAssocID="{85E4CC62-0427-497B-AB34-04D3FED1083F}" presName="rootConnector" presStyleLbl="node1" presStyleIdx="1" presStyleCnt="2"/>
      <dgm:spPr/>
    </dgm:pt>
    <dgm:pt modelId="{41C9E834-549D-421E-813B-162FE017D7D8}" type="pres">
      <dgm:prSet presAssocID="{85E4CC62-0427-497B-AB34-04D3FED1083F}" presName="childShape" presStyleCnt="0"/>
      <dgm:spPr/>
    </dgm:pt>
    <dgm:pt modelId="{7215237A-4ED9-442A-BA47-1159170F8744}" type="pres">
      <dgm:prSet presAssocID="{C1103D6C-A69D-4F9F-992F-9D3339F945B8}" presName="Name13" presStyleLbl="parChTrans1D2" presStyleIdx="2" presStyleCnt="4"/>
      <dgm:spPr/>
    </dgm:pt>
    <dgm:pt modelId="{10843A77-D70B-4DFA-9FB3-A94026DB2769}" type="pres">
      <dgm:prSet presAssocID="{827C6D16-5A04-492F-9B18-DE8AACC5ABC0}" presName="childText" presStyleLbl="bgAcc1" presStyleIdx="2" presStyleCnt="4" custScaleX="150839" custScaleY="110387">
        <dgm:presLayoutVars>
          <dgm:bulletEnabled val="1"/>
        </dgm:presLayoutVars>
      </dgm:prSet>
      <dgm:spPr/>
    </dgm:pt>
    <dgm:pt modelId="{18C11925-EEF0-40EA-BA41-4CA0F06C0C10}" type="pres">
      <dgm:prSet presAssocID="{BCD3DCB0-11CB-40F1-ABF2-C3C615BA8759}" presName="Name13" presStyleLbl="parChTrans1D2" presStyleIdx="3" presStyleCnt="4"/>
      <dgm:spPr/>
    </dgm:pt>
    <dgm:pt modelId="{D0C97FF3-835A-44AE-A301-E790570AD7C0}" type="pres">
      <dgm:prSet presAssocID="{9337FAE3-C046-4806-8753-233D46E68C3E}" presName="childText" presStyleLbl="bgAcc1" presStyleIdx="3" presStyleCnt="4" custScaleX="151028" custScaleY="110247">
        <dgm:presLayoutVars>
          <dgm:bulletEnabled val="1"/>
        </dgm:presLayoutVars>
      </dgm:prSet>
      <dgm:spPr/>
    </dgm:pt>
  </dgm:ptLst>
  <dgm:cxnLst>
    <dgm:cxn modelId="{D1311A12-08F8-4C09-AA97-2262D59039CB}" type="presOf" srcId="{827C6D16-5A04-492F-9B18-DE8AACC5ABC0}" destId="{10843A77-D70B-4DFA-9FB3-A94026DB2769}" srcOrd="0" destOrd="0" presId="urn:microsoft.com/office/officeart/2005/8/layout/hierarchy3"/>
    <dgm:cxn modelId="{BD96861B-6756-4312-90DB-A25226CE7003}" type="presOf" srcId="{A7F937A3-B531-4D2A-8EED-6F185D662355}" destId="{E32EE3BF-FA74-4A69-B7BB-078EB7F80F17}" srcOrd="0" destOrd="1" presId="urn:microsoft.com/office/officeart/2005/8/layout/hierarchy3"/>
    <dgm:cxn modelId="{445F3E23-63CE-48BD-A013-1F31370E414E}" type="presOf" srcId="{A9ABFC8B-6457-4265-AB9E-259A07C0CAF0}" destId="{93CECC81-A910-4F4A-A27F-19195DD07710}" srcOrd="0" destOrd="0" presId="urn:microsoft.com/office/officeart/2005/8/layout/hierarchy3"/>
    <dgm:cxn modelId="{04451625-239B-46FD-A8F4-3659069972F1}" type="presOf" srcId="{A9ABFC8B-6457-4265-AB9E-259A07C0CAF0}" destId="{88FF67A5-5554-4422-8D74-C2D49AB41CD3}" srcOrd="1" destOrd="0" presId="urn:microsoft.com/office/officeart/2005/8/layout/hierarchy3"/>
    <dgm:cxn modelId="{93915227-3A50-493C-871B-892C4B056DFB}" type="presOf" srcId="{C6B35640-7333-4EBE-8855-FF58A658AE98}" destId="{B55FFCF3-1C87-4CB4-AED1-064C88BE28B1}" srcOrd="0" destOrd="0" presId="urn:microsoft.com/office/officeart/2005/8/layout/hierarchy3"/>
    <dgm:cxn modelId="{F1357828-4B66-4434-A469-DB8796AD7AA3}" type="presOf" srcId="{A7036CE3-0B22-4BCE-B448-B06F36822A78}" destId="{E32EE3BF-FA74-4A69-B7BB-078EB7F80F17}" srcOrd="0" destOrd="2" presId="urn:microsoft.com/office/officeart/2005/8/layout/hierarchy3"/>
    <dgm:cxn modelId="{80B69E31-B04B-411E-95FF-072617135CA1}" srcId="{827C6D16-5A04-492F-9B18-DE8AACC5ABC0}" destId="{8CCC41E6-2018-4D70-A803-CFC79EE8C8FB}" srcOrd="1" destOrd="0" parTransId="{76D57FE3-1DD4-49C4-913A-DAC6C99B5AD5}" sibTransId="{1F630707-2F22-4994-818C-9F544322BC16}"/>
    <dgm:cxn modelId="{A0015D39-8B8C-4A53-8FF3-BAC01E85A077}" srcId="{827C6D16-5A04-492F-9B18-DE8AACC5ABC0}" destId="{34B84EE2-E25E-4B13-9378-DF0CF433A84E}" srcOrd="0" destOrd="0" parTransId="{BCA5B93F-FC19-46C3-AE61-B5B4B449A2F2}" sibTransId="{7AF7D496-AC82-4498-99BC-0697F4984C79}"/>
    <dgm:cxn modelId="{1C8E793D-D941-40EA-99A7-C8F22C2B14D0}" srcId="{9337FAE3-C046-4806-8753-233D46E68C3E}" destId="{70B49933-99B4-4A03-B9B8-AA502F7A6A7C}" srcOrd="0" destOrd="0" parTransId="{F6CBE537-0A69-4DB7-80D0-2CE9A94FB4CE}" sibTransId="{C278A58A-00CC-4B2B-84DD-89DA970190E9}"/>
    <dgm:cxn modelId="{A9F1905E-0DD0-49D9-A314-8A43B9FB8D3B}" type="presOf" srcId="{70B49933-99B4-4A03-B9B8-AA502F7A6A7C}" destId="{D0C97FF3-835A-44AE-A301-E790570AD7C0}" srcOrd="0" destOrd="1" presId="urn:microsoft.com/office/officeart/2005/8/layout/hierarchy3"/>
    <dgm:cxn modelId="{941FF863-DDE3-4B76-AE6C-7ABE80616711}" srcId="{6A013409-77ED-4DDE-823A-78063FCD0322}" destId="{B2D6ABC9-6636-452B-8F54-09AB9EF1A070}" srcOrd="1" destOrd="0" parTransId="{98A645E1-0D56-42F4-9B3C-2E336B84ABE6}" sibTransId="{08B492D3-FEDA-44EB-A905-8A055FA6EB36}"/>
    <dgm:cxn modelId="{F1D28F65-DDC8-4437-8B7B-C03D6C44E341}" type="presOf" srcId="{9337FAE3-C046-4806-8753-233D46E68C3E}" destId="{D0C97FF3-835A-44AE-A301-E790570AD7C0}" srcOrd="0" destOrd="0" presId="urn:microsoft.com/office/officeart/2005/8/layout/hierarchy3"/>
    <dgm:cxn modelId="{42DEF945-7664-4A74-87D9-1F539DBB8494}" type="presOf" srcId="{8CCC41E6-2018-4D70-A803-CFC79EE8C8FB}" destId="{10843A77-D70B-4DFA-9FB3-A94026DB2769}" srcOrd="0" destOrd="2" presId="urn:microsoft.com/office/officeart/2005/8/layout/hierarchy3"/>
    <dgm:cxn modelId="{73E4B44E-FAB0-464B-9730-64C287053BFA}" type="presOf" srcId="{12ADBE21-C0EB-454B-AEF4-A35F93C894E0}" destId="{46CC9600-2A0E-48E1-8101-E8CE6D20D112}" srcOrd="0" destOrd="1" presId="urn:microsoft.com/office/officeart/2005/8/layout/hierarchy3"/>
    <dgm:cxn modelId="{7BBAC750-D346-480E-A817-EDA639D1DD37}" type="presOf" srcId="{A6AA8504-970D-483F-9628-B8A4FB6AEA97}" destId="{0AA37360-0419-44AA-AA3E-F5038635E043}" srcOrd="0" destOrd="0" presId="urn:microsoft.com/office/officeart/2005/8/layout/hierarchy3"/>
    <dgm:cxn modelId="{9A9C0476-1CDC-4455-B579-9C4539DD5452}" srcId="{A9ABFC8B-6457-4265-AB9E-259A07C0CAF0}" destId="{6A013409-77ED-4DDE-823A-78063FCD0322}" srcOrd="1" destOrd="0" parTransId="{C6B35640-7333-4EBE-8855-FF58A658AE98}" sibTransId="{6A07DAAF-62D0-4B7E-9353-A79A28097EB1}"/>
    <dgm:cxn modelId="{8719DE78-F2F6-442C-BE1D-54E5CDC26D4D}" type="presOf" srcId="{85E4CC62-0427-497B-AB34-04D3FED1083F}" destId="{251242D6-B80A-496A-BEB6-CA0F9E90A4DB}" srcOrd="1" destOrd="0" presId="urn:microsoft.com/office/officeart/2005/8/layout/hierarchy3"/>
    <dgm:cxn modelId="{B0811F5A-689D-4261-B960-3C0E1CE83F61}" type="presOf" srcId="{EF9C0134-A992-4167-A60F-F28BAE4EEF57}" destId="{D0C97FF3-835A-44AE-A301-E790570AD7C0}" srcOrd="0" destOrd="2" presId="urn:microsoft.com/office/officeart/2005/8/layout/hierarchy3"/>
    <dgm:cxn modelId="{73209F83-ED7D-4532-8BB5-40E22831A30C}" srcId="{A9ABFC8B-6457-4265-AB9E-259A07C0CAF0}" destId="{78F183B1-E38B-4E9B-95B9-02E49EAFCFA8}" srcOrd="0" destOrd="0" parTransId="{A6AA8504-970D-483F-9628-B8A4FB6AEA97}" sibTransId="{0E0BACD1-C3A9-4CCC-B1C9-9E8D81271857}"/>
    <dgm:cxn modelId="{A6588C87-A235-4E46-A3B3-3BF9D13C9A55}" type="presOf" srcId="{C1103D6C-A69D-4F9F-992F-9D3339F945B8}" destId="{7215237A-4ED9-442A-BA47-1159170F8744}" srcOrd="0" destOrd="0" presId="urn:microsoft.com/office/officeart/2005/8/layout/hierarchy3"/>
    <dgm:cxn modelId="{1C4CF58E-C85F-4230-8157-28EDB149077D}" type="presOf" srcId="{6A013409-77ED-4DDE-823A-78063FCD0322}" destId="{46CC9600-2A0E-48E1-8101-E8CE6D20D112}" srcOrd="0" destOrd="0" presId="urn:microsoft.com/office/officeart/2005/8/layout/hierarchy3"/>
    <dgm:cxn modelId="{38688096-F29D-4916-A8BF-18E7561B6046}" type="presOf" srcId="{EC1C1BCA-06E7-4761-AC1A-2EE727C3FBE9}" destId="{1532D915-E9AB-4A24-BDA5-82BF081BA469}" srcOrd="0" destOrd="0" presId="urn:microsoft.com/office/officeart/2005/8/layout/hierarchy3"/>
    <dgm:cxn modelId="{34807A9B-3BE7-4008-807F-AE5EEA54F118}" srcId="{85E4CC62-0427-497B-AB34-04D3FED1083F}" destId="{9337FAE3-C046-4806-8753-233D46E68C3E}" srcOrd="1" destOrd="0" parTransId="{BCD3DCB0-11CB-40F1-ABF2-C3C615BA8759}" sibTransId="{F7F61C61-8668-4314-9E9B-016D3154A330}"/>
    <dgm:cxn modelId="{7F8101A2-9DF2-4C92-A255-4C3D665F4563}" srcId="{9337FAE3-C046-4806-8753-233D46E68C3E}" destId="{EF9C0134-A992-4167-A60F-F28BAE4EEF57}" srcOrd="1" destOrd="0" parTransId="{6FCA1BDC-2957-4F10-9725-D28772FF7092}" sibTransId="{97EAD549-EBA6-4DFE-8BC9-708B668D3968}"/>
    <dgm:cxn modelId="{0DA45AA3-382D-49F1-AA1E-479C2EA39F49}" srcId="{6A013409-77ED-4DDE-823A-78063FCD0322}" destId="{12ADBE21-C0EB-454B-AEF4-A35F93C894E0}" srcOrd="0" destOrd="0" parTransId="{E30F2A5C-24C8-43A8-84D4-40DDC91F352F}" sibTransId="{8FF68DB7-D794-4AC8-B916-7345F5AACB4A}"/>
    <dgm:cxn modelId="{021141AD-629F-4C67-82FD-E59EB2CB6F56}" srcId="{EC1C1BCA-06E7-4761-AC1A-2EE727C3FBE9}" destId="{85E4CC62-0427-497B-AB34-04D3FED1083F}" srcOrd="1" destOrd="0" parTransId="{E4D5585D-8473-48A0-83F5-51EA904D468E}" sibTransId="{CA50D1AC-0EE7-4C4E-AC60-AB58EB6EB537}"/>
    <dgm:cxn modelId="{95DE16CA-BA80-4B13-870F-1DAAE612A6D8}" type="presOf" srcId="{78F183B1-E38B-4E9B-95B9-02E49EAFCFA8}" destId="{E32EE3BF-FA74-4A69-B7BB-078EB7F80F17}" srcOrd="0" destOrd="0" presId="urn:microsoft.com/office/officeart/2005/8/layout/hierarchy3"/>
    <dgm:cxn modelId="{BF3EDDCF-398E-4F2E-A15F-9F034DF1FDC4}" srcId="{78F183B1-E38B-4E9B-95B9-02E49EAFCFA8}" destId="{A7F937A3-B531-4D2A-8EED-6F185D662355}" srcOrd="0" destOrd="0" parTransId="{D60C3167-26AF-4BD0-8C6F-A80ACEE160DC}" sibTransId="{C490F273-C611-4DD4-B2EA-3BCC2F85599C}"/>
    <dgm:cxn modelId="{E6B3AFD7-4164-4CFA-A856-B6C564C0154D}" type="presOf" srcId="{B2D6ABC9-6636-452B-8F54-09AB9EF1A070}" destId="{46CC9600-2A0E-48E1-8101-E8CE6D20D112}" srcOrd="0" destOrd="2" presId="urn:microsoft.com/office/officeart/2005/8/layout/hierarchy3"/>
    <dgm:cxn modelId="{574074D8-BB66-4816-8E18-F19C2A236E4E}" type="presOf" srcId="{BCD3DCB0-11CB-40F1-ABF2-C3C615BA8759}" destId="{18C11925-EEF0-40EA-BA41-4CA0F06C0C10}" srcOrd="0" destOrd="0" presId="urn:microsoft.com/office/officeart/2005/8/layout/hierarchy3"/>
    <dgm:cxn modelId="{76E2E7DA-13A6-4D9F-B358-ED90089C8F58}" srcId="{78F183B1-E38B-4E9B-95B9-02E49EAFCFA8}" destId="{A7036CE3-0B22-4BCE-B448-B06F36822A78}" srcOrd="1" destOrd="0" parTransId="{AB628098-2636-4D9C-B9FA-9FB35F3C1C6E}" sibTransId="{8062EBC3-376D-40CE-B4F9-BAFDA65BD06E}"/>
    <dgm:cxn modelId="{E5E46BE3-0038-4D87-95FC-04B2ACA7838E}" type="presOf" srcId="{34B84EE2-E25E-4B13-9378-DF0CF433A84E}" destId="{10843A77-D70B-4DFA-9FB3-A94026DB2769}" srcOrd="0" destOrd="1" presId="urn:microsoft.com/office/officeart/2005/8/layout/hierarchy3"/>
    <dgm:cxn modelId="{770B07E9-9E3A-43A3-A99F-054BDB388030}" type="presOf" srcId="{85E4CC62-0427-497B-AB34-04D3FED1083F}" destId="{E7D5C99A-10E2-405A-930A-65FE73F52993}" srcOrd="0" destOrd="0" presId="urn:microsoft.com/office/officeart/2005/8/layout/hierarchy3"/>
    <dgm:cxn modelId="{077A1FF5-BC13-4243-A95D-36B56DD66605}" srcId="{EC1C1BCA-06E7-4761-AC1A-2EE727C3FBE9}" destId="{A9ABFC8B-6457-4265-AB9E-259A07C0CAF0}" srcOrd="0" destOrd="0" parTransId="{EBC75526-7FDC-404E-9A8C-DED5F33853E7}" sibTransId="{A7A875D5-CF5E-41D1-8517-BA27BEBFE84C}"/>
    <dgm:cxn modelId="{7F32CCFB-F8CC-445D-9C3C-8AF1398CA57A}" srcId="{85E4CC62-0427-497B-AB34-04D3FED1083F}" destId="{827C6D16-5A04-492F-9B18-DE8AACC5ABC0}" srcOrd="0" destOrd="0" parTransId="{C1103D6C-A69D-4F9F-992F-9D3339F945B8}" sibTransId="{93C54585-4579-42E3-B010-4381EDB0BB0A}"/>
    <dgm:cxn modelId="{19A5AEE0-76E1-4FB2-930D-63D8D5A62058}" type="presParOf" srcId="{1532D915-E9AB-4A24-BDA5-82BF081BA469}" destId="{FB8F7A6F-321A-498D-AF01-19011CB67D71}" srcOrd="0" destOrd="0" presId="urn:microsoft.com/office/officeart/2005/8/layout/hierarchy3"/>
    <dgm:cxn modelId="{B2066897-2F72-4FAF-99B0-81E020CE3875}" type="presParOf" srcId="{FB8F7A6F-321A-498D-AF01-19011CB67D71}" destId="{1FB7ED81-74AB-413D-B589-CE780C1832AE}" srcOrd="0" destOrd="0" presId="urn:microsoft.com/office/officeart/2005/8/layout/hierarchy3"/>
    <dgm:cxn modelId="{BD525FD7-D0F2-4D12-90E2-178B8E9EF2F0}" type="presParOf" srcId="{1FB7ED81-74AB-413D-B589-CE780C1832AE}" destId="{93CECC81-A910-4F4A-A27F-19195DD07710}" srcOrd="0" destOrd="0" presId="urn:microsoft.com/office/officeart/2005/8/layout/hierarchy3"/>
    <dgm:cxn modelId="{5D2F429F-35D8-4739-8BE9-75960550FBCB}" type="presParOf" srcId="{1FB7ED81-74AB-413D-B589-CE780C1832AE}" destId="{88FF67A5-5554-4422-8D74-C2D49AB41CD3}" srcOrd="1" destOrd="0" presId="urn:microsoft.com/office/officeart/2005/8/layout/hierarchy3"/>
    <dgm:cxn modelId="{DA217995-AE9B-4750-9A4B-479E0475CBDF}" type="presParOf" srcId="{FB8F7A6F-321A-498D-AF01-19011CB67D71}" destId="{F77BDAA2-9211-47B3-A8EE-0B0AF7A67F91}" srcOrd="1" destOrd="0" presId="urn:microsoft.com/office/officeart/2005/8/layout/hierarchy3"/>
    <dgm:cxn modelId="{9B30F588-0A8D-4C80-ADF9-F73245AB7C71}" type="presParOf" srcId="{F77BDAA2-9211-47B3-A8EE-0B0AF7A67F91}" destId="{0AA37360-0419-44AA-AA3E-F5038635E043}" srcOrd="0" destOrd="0" presId="urn:microsoft.com/office/officeart/2005/8/layout/hierarchy3"/>
    <dgm:cxn modelId="{6BC6768A-ECD4-4473-ADEE-320A7473B2FE}" type="presParOf" srcId="{F77BDAA2-9211-47B3-A8EE-0B0AF7A67F91}" destId="{E32EE3BF-FA74-4A69-B7BB-078EB7F80F17}" srcOrd="1" destOrd="0" presId="urn:microsoft.com/office/officeart/2005/8/layout/hierarchy3"/>
    <dgm:cxn modelId="{98627E68-2C62-4B16-82DC-5F2D1C19F9D5}" type="presParOf" srcId="{F77BDAA2-9211-47B3-A8EE-0B0AF7A67F91}" destId="{B55FFCF3-1C87-4CB4-AED1-064C88BE28B1}" srcOrd="2" destOrd="0" presId="urn:microsoft.com/office/officeart/2005/8/layout/hierarchy3"/>
    <dgm:cxn modelId="{E89F7AB4-DC4F-48F8-9BDD-830C2ABAC286}" type="presParOf" srcId="{F77BDAA2-9211-47B3-A8EE-0B0AF7A67F91}" destId="{46CC9600-2A0E-48E1-8101-E8CE6D20D112}" srcOrd="3" destOrd="0" presId="urn:microsoft.com/office/officeart/2005/8/layout/hierarchy3"/>
    <dgm:cxn modelId="{3AD2FE70-8AF9-485F-82BE-98D330579077}" type="presParOf" srcId="{1532D915-E9AB-4A24-BDA5-82BF081BA469}" destId="{3D229CA9-648C-48B2-B574-C2C8A7164E33}" srcOrd="1" destOrd="0" presId="urn:microsoft.com/office/officeart/2005/8/layout/hierarchy3"/>
    <dgm:cxn modelId="{33E259C5-DC62-453D-833C-B8804F641A32}" type="presParOf" srcId="{3D229CA9-648C-48B2-B574-C2C8A7164E33}" destId="{B651C533-EEFC-440E-8F65-66B41A651439}" srcOrd="0" destOrd="0" presId="urn:microsoft.com/office/officeart/2005/8/layout/hierarchy3"/>
    <dgm:cxn modelId="{DBD6E28E-229B-4115-95EE-83C4328FF7FE}" type="presParOf" srcId="{B651C533-EEFC-440E-8F65-66B41A651439}" destId="{E7D5C99A-10E2-405A-930A-65FE73F52993}" srcOrd="0" destOrd="0" presId="urn:microsoft.com/office/officeart/2005/8/layout/hierarchy3"/>
    <dgm:cxn modelId="{AF7624DF-8B43-4761-A521-3CD551C58E89}" type="presParOf" srcId="{B651C533-EEFC-440E-8F65-66B41A651439}" destId="{251242D6-B80A-496A-BEB6-CA0F9E90A4DB}" srcOrd="1" destOrd="0" presId="urn:microsoft.com/office/officeart/2005/8/layout/hierarchy3"/>
    <dgm:cxn modelId="{CC3BD381-D177-480C-ABC6-8B8BD915A31C}" type="presParOf" srcId="{3D229CA9-648C-48B2-B574-C2C8A7164E33}" destId="{41C9E834-549D-421E-813B-162FE017D7D8}" srcOrd="1" destOrd="0" presId="urn:microsoft.com/office/officeart/2005/8/layout/hierarchy3"/>
    <dgm:cxn modelId="{82AF108F-5CCB-4832-9E2F-1953AD0248CC}" type="presParOf" srcId="{41C9E834-549D-421E-813B-162FE017D7D8}" destId="{7215237A-4ED9-442A-BA47-1159170F8744}" srcOrd="0" destOrd="0" presId="urn:microsoft.com/office/officeart/2005/8/layout/hierarchy3"/>
    <dgm:cxn modelId="{0F3378B1-6EFF-41FF-A4FA-E90C611042EA}" type="presParOf" srcId="{41C9E834-549D-421E-813B-162FE017D7D8}" destId="{10843A77-D70B-4DFA-9FB3-A94026DB2769}" srcOrd="1" destOrd="0" presId="urn:microsoft.com/office/officeart/2005/8/layout/hierarchy3"/>
    <dgm:cxn modelId="{EBD557F3-B383-43A8-BD34-B4C7EF22A60A}" type="presParOf" srcId="{41C9E834-549D-421E-813B-162FE017D7D8}" destId="{18C11925-EEF0-40EA-BA41-4CA0F06C0C10}" srcOrd="2" destOrd="0" presId="urn:microsoft.com/office/officeart/2005/8/layout/hierarchy3"/>
    <dgm:cxn modelId="{BA3317EA-D1E9-4A97-A7B0-A85540C9E2C7}" type="presParOf" srcId="{41C9E834-549D-421E-813B-162FE017D7D8}" destId="{D0C97FF3-835A-44AE-A301-E790570AD7C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016386-9BE1-4AFD-B4DD-46BBA8BBFA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7D33AD-05D7-4300-9EFA-1A8897F100A9}">
      <dgm:prSet phldrT="[Text]" custT="1"/>
      <dgm:spPr/>
      <dgm:t>
        <a:bodyPr/>
        <a:lstStyle/>
        <a:p>
          <a:r>
            <a:rPr lang="en-US" sz="2600" b="1" dirty="0"/>
            <a:t>Identified: Domains of interest</a:t>
          </a:r>
        </a:p>
      </dgm:t>
    </dgm:pt>
    <dgm:pt modelId="{8EF35ECD-FB17-4DC2-AAA4-32725EFA0967}" type="parTrans" cxnId="{49A8FFE2-1BA7-42C5-A30B-9AD51DD65ACC}">
      <dgm:prSet/>
      <dgm:spPr/>
      <dgm:t>
        <a:bodyPr/>
        <a:lstStyle/>
        <a:p>
          <a:endParaRPr lang="en-US"/>
        </a:p>
      </dgm:t>
    </dgm:pt>
    <dgm:pt modelId="{4E8F0145-83C1-450D-84BC-7EB88DE4BFB9}" type="sibTrans" cxnId="{49A8FFE2-1BA7-42C5-A30B-9AD51DD65ACC}">
      <dgm:prSet/>
      <dgm:spPr/>
      <dgm:t>
        <a:bodyPr/>
        <a:lstStyle/>
        <a:p>
          <a:endParaRPr lang="en-US"/>
        </a:p>
      </dgm:t>
    </dgm:pt>
    <dgm:pt modelId="{27B08DF9-8EAE-48A9-993D-86EF7C9CDEB7}">
      <dgm:prSet phldrT="[Text]" custT="1"/>
      <dgm:spPr/>
      <dgm:t>
        <a:bodyPr/>
        <a:lstStyle/>
        <a:p>
          <a:r>
            <a:rPr lang="en-US" sz="2600" b="1" dirty="0"/>
            <a:t>Measured: Percent of children actionable per item</a:t>
          </a:r>
        </a:p>
      </dgm:t>
    </dgm:pt>
    <dgm:pt modelId="{1EAB6B70-A78D-43F9-A8A0-8FED9851A64E}" type="parTrans" cxnId="{B6620D29-C24C-4A39-AD79-26156F2CB8E1}">
      <dgm:prSet/>
      <dgm:spPr/>
      <dgm:t>
        <a:bodyPr/>
        <a:lstStyle/>
        <a:p>
          <a:endParaRPr lang="en-US"/>
        </a:p>
      </dgm:t>
    </dgm:pt>
    <dgm:pt modelId="{709D4245-C631-4341-9CD8-77C16FCD6B58}" type="sibTrans" cxnId="{B6620D29-C24C-4A39-AD79-26156F2CB8E1}">
      <dgm:prSet/>
      <dgm:spPr/>
      <dgm:t>
        <a:bodyPr/>
        <a:lstStyle/>
        <a:p>
          <a:endParaRPr lang="en-US"/>
        </a:p>
      </dgm:t>
    </dgm:pt>
    <dgm:pt modelId="{B0773DE1-04CE-47F9-8A06-788C72838D61}">
      <dgm:prSet phldrT="[Text]" custT="1"/>
      <dgm:spPr/>
      <dgm:t>
        <a:bodyPr/>
        <a:lstStyle/>
        <a:p>
          <a:r>
            <a:rPr lang="en-US" sz="2500" dirty="0"/>
            <a:t>Characterizes the level of need per item.</a:t>
          </a:r>
        </a:p>
      </dgm:t>
    </dgm:pt>
    <dgm:pt modelId="{90258F68-5033-4C34-ABA2-A09C18C1C94A}" type="parTrans" cxnId="{5024ABFE-688B-4157-8D68-C1E700D40D6F}">
      <dgm:prSet/>
      <dgm:spPr/>
      <dgm:t>
        <a:bodyPr/>
        <a:lstStyle/>
        <a:p>
          <a:endParaRPr lang="en-US"/>
        </a:p>
      </dgm:t>
    </dgm:pt>
    <dgm:pt modelId="{E5F37795-5645-49AF-B6AB-3D32EE4BA5CA}" type="sibTrans" cxnId="{5024ABFE-688B-4157-8D68-C1E700D40D6F}">
      <dgm:prSet/>
      <dgm:spPr/>
      <dgm:t>
        <a:bodyPr/>
        <a:lstStyle/>
        <a:p>
          <a:endParaRPr lang="en-US"/>
        </a:p>
      </dgm:t>
    </dgm:pt>
    <dgm:pt modelId="{D3695458-5D2C-4F62-9CFD-F607FA88651F}">
      <dgm:prSet phldrT="[Text]" custT="1"/>
      <dgm:spPr/>
      <dgm:t>
        <a:bodyPr/>
        <a:lstStyle/>
        <a:p>
          <a:r>
            <a:rPr lang="en-US" sz="2500" dirty="0"/>
            <a:t>Child Risk Behaviors</a:t>
          </a:r>
        </a:p>
      </dgm:t>
    </dgm:pt>
    <dgm:pt modelId="{9FD1E789-65A5-4821-B002-A699C00443E2}" type="parTrans" cxnId="{FDF72875-1931-49A5-8E04-BEC845ACD6FB}">
      <dgm:prSet/>
      <dgm:spPr/>
      <dgm:t>
        <a:bodyPr/>
        <a:lstStyle/>
        <a:p>
          <a:endParaRPr lang="en-US"/>
        </a:p>
      </dgm:t>
    </dgm:pt>
    <dgm:pt modelId="{3CD20031-E866-424A-AB6B-B7BACE57477E}" type="sibTrans" cxnId="{FDF72875-1931-49A5-8E04-BEC845ACD6FB}">
      <dgm:prSet/>
      <dgm:spPr/>
      <dgm:t>
        <a:bodyPr/>
        <a:lstStyle/>
        <a:p>
          <a:endParaRPr lang="en-US"/>
        </a:p>
      </dgm:t>
    </dgm:pt>
    <dgm:pt modelId="{3BA55E4B-4040-4B41-BD9E-EF68B156B0A1}">
      <dgm:prSet phldrT="[Text]" custT="1"/>
      <dgm:spPr/>
      <dgm:t>
        <a:bodyPr/>
        <a:lstStyle/>
        <a:p>
          <a:r>
            <a:rPr lang="en-US" sz="2500" dirty="0"/>
            <a:t>Caregiver Strengths and Needs</a:t>
          </a:r>
        </a:p>
      </dgm:t>
    </dgm:pt>
    <dgm:pt modelId="{E32D7CCE-9F7B-42EF-92F7-DBD488121A1F}" type="parTrans" cxnId="{76360174-7D66-4533-9B77-785D403FCA3D}">
      <dgm:prSet/>
      <dgm:spPr/>
      <dgm:t>
        <a:bodyPr/>
        <a:lstStyle/>
        <a:p>
          <a:endParaRPr lang="en-US"/>
        </a:p>
      </dgm:t>
    </dgm:pt>
    <dgm:pt modelId="{27F1DC9A-3D71-46F5-BA2D-08AD6D47A7FB}" type="sibTrans" cxnId="{76360174-7D66-4533-9B77-785D403FCA3D}">
      <dgm:prSet/>
      <dgm:spPr/>
      <dgm:t>
        <a:bodyPr/>
        <a:lstStyle/>
        <a:p>
          <a:endParaRPr lang="en-US"/>
        </a:p>
      </dgm:t>
    </dgm:pt>
    <dgm:pt modelId="{524D8BCD-9593-4C86-96BB-9D6640447761}">
      <dgm:prSet phldrT="[Text]" custT="1"/>
      <dgm:spPr/>
      <dgm:t>
        <a:bodyPr/>
        <a:lstStyle/>
        <a:p>
          <a:r>
            <a:rPr lang="en-US" sz="2500" dirty="0"/>
            <a:t>Child Behavioral/Emotional Need</a:t>
          </a:r>
        </a:p>
      </dgm:t>
    </dgm:pt>
    <dgm:pt modelId="{739E14CF-2A13-4CD4-9BCD-C3BFD6CB6404}" type="parTrans" cxnId="{E07FCD0E-8A69-4263-BF81-6BAD8D962D39}">
      <dgm:prSet/>
      <dgm:spPr/>
      <dgm:t>
        <a:bodyPr/>
        <a:lstStyle/>
        <a:p>
          <a:endParaRPr lang="en-US"/>
        </a:p>
      </dgm:t>
    </dgm:pt>
    <dgm:pt modelId="{3FD2002F-95CB-463A-B72B-AB1A1266C4FD}" type="sibTrans" cxnId="{E07FCD0E-8A69-4263-BF81-6BAD8D962D39}">
      <dgm:prSet/>
      <dgm:spPr/>
      <dgm:t>
        <a:bodyPr/>
        <a:lstStyle/>
        <a:p>
          <a:endParaRPr lang="en-US"/>
        </a:p>
      </dgm:t>
    </dgm:pt>
    <dgm:pt modelId="{9CBA96B0-5E71-432C-9C56-F68F4044E4E0}">
      <dgm:prSet phldrT="[Text]" custT="1"/>
      <dgm:spPr/>
      <dgm:t>
        <a:bodyPr/>
        <a:lstStyle/>
        <a:p>
          <a:r>
            <a:rPr lang="en-US" sz="2600" b="1" dirty="0"/>
            <a:t>Measured: Total number of actionable Items (TAI)</a:t>
          </a:r>
        </a:p>
      </dgm:t>
    </dgm:pt>
    <dgm:pt modelId="{CD44B57C-AA04-4281-B35A-63EC0A809331}" type="parTrans" cxnId="{41DA1DAF-E615-49D4-AD1C-12E2858BECA6}">
      <dgm:prSet/>
      <dgm:spPr/>
      <dgm:t>
        <a:bodyPr/>
        <a:lstStyle/>
        <a:p>
          <a:endParaRPr lang="en-US"/>
        </a:p>
      </dgm:t>
    </dgm:pt>
    <dgm:pt modelId="{8CF2938E-550E-4598-8979-BE8DEBAD8712}" type="sibTrans" cxnId="{41DA1DAF-E615-49D4-AD1C-12E2858BECA6}">
      <dgm:prSet/>
      <dgm:spPr/>
      <dgm:t>
        <a:bodyPr/>
        <a:lstStyle/>
        <a:p>
          <a:endParaRPr lang="en-US"/>
        </a:p>
      </dgm:t>
    </dgm:pt>
    <dgm:pt modelId="{BD044E4B-7DC2-4364-9E14-560BD27AFCBD}">
      <dgm:prSet phldrT="[Text]" custT="1"/>
      <dgm:spPr/>
      <dgm:t>
        <a:bodyPr/>
        <a:lstStyle/>
        <a:p>
          <a:r>
            <a:rPr lang="en-US" sz="2500" dirty="0"/>
            <a:t>Shows the scale of actionable items.</a:t>
          </a:r>
        </a:p>
      </dgm:t>
    </dgm:pt>
    <dgm:pt modelId="{1DAC5A8F-987C-4D5E-BEEE-A75E68BF53A5}" type="parTrans" cxnId="{29A49C5B-C92E-4285-9547-992DC7CC64A4}">
      <dgm:prSet/>
      <dgm:spPr/>
      <dgm:t>
        <a:bodyPr/>
        <a:lstStyle/>
        <a:p>
          <a:endParaRPr lang="en-US"/>
        </a:p>
      </dgm:t>
    </dgm:pt>
    <dgm:pt modelId="{1B48AFF2-0410-4FB2-A4C9-D431E4D2F559}" type="sibTrans" cxnId="{29A49C5B-C92E-4285-9547-992DC7CC64A4}">
      <dgm:prSet/>
      <dgm:spPr/>
      <dgm:t>
        <a:bodyPr/>
        <a:lstStyle/>
        <a:p>
          <a:endParaRPr lang="en-US"/>
        </a:p>
      </dgm:t>
    </dgm:pt>
    <dgm:pt modelId="{CB607D52-AD06-40F3-B74B-96A219302055}">
      <dgm:prSet phldrT="[Text]" custT="1"/>
      <dgm:spPr/>
      <dgm:t>
        <a:bodyPr/>
        <a:lstStyle/>
        <a:p>
          <a:r>
            <a:rPr lang="en-US" sz="2500" dirty="0"/>
            <a:t>The median TAI identifies the number of actionable items for the “average” child/caregiver.</a:t>
          </a:r>
        </a:p>
      </dgm:t>
    </dgm:pt>
    <dgm:pt modelId="{92E2F471-D7C7-4460-8EF6-29E50763BAEB}" type="parTrans" cxnId="{5ED1E92E-6B4E-4013-B69D-93B8C66107AF}">
      <dgm:prSet/>
      <dgm:spPr/>
      <dgm:t>
        <a:bodyPr/>
        <a:lstStyle/>
        <a:p>
          <a:endParaRPr lang="en-US"/>
        </a:p>
      </dgm:t>
    </dgm:pt>
    <dgm:pt modelId="{090F477D-8C6D-4140-8E14-AD7B7264E7C0}" type="sibTrans" cxnId="{5ED1E92E-6B4E-4013-B69D-93B8C66107AF}">
      <dgm:prSet/>
      <dgm:spPr/>
      <dgm:t>
        <a:bodyPr/>
        <a:lstStyle/>
        <a:p>
          <a:endParaRPr lang="en-US"/>
        </a:p>
      </dgm:t>
    </dgm:pt>
    <dgm:pt modelId="{F13DFA92-D13F-49D7-AC82-8E763FD04DD6}" type="pres">
      <dgm:prSet presAssocID="{69016386-9BE1-4AFD-B4DD-46BBA8BBFAF9}" presName="linear" presStyleCnt="0">
        <dgm:presLayoutVars>
          <dgm:animLvl val="lvl"/>
          <dgm:resizeHandles val="exact"/>
        </dgm:presLayoutVars>
      </dgm:prSet>
      <dgm:spPr/>
    </dgm:pt>
    <dgm:pt modelId="{1156C280-A0B8-4DA9-8405-B31417B259B7}" type="pres">
      <dgm:prSet presAssocID="{437D33AD-05D7-4300-9EFA-1A8897F100A9}" presName="parentText" presStyleLbl="node1" presStyleIdx="0" presStyleCnt="3" custScaleY="81410">
        <dgm:presLayoutVars>
          <dgm:chMax val="0"/>
          <dgm:bulletEnabled val="1"/>
        </dgm:presLayoutVars>
      </dgm:prSet>
      <dgm:spPr/>
    </dgm:pt>
    <dgm:pt modelId="{4C9E3BA8-52AA-417A-8CDF-7167EB7F08E4}" type="pres">
      <dgm:prSet presAssocID="{437D33AD-05D7-4300-9EFA-1A8897F100A9}" presName="childText" presStyleLbl="revTx" presStyleIdx="0" presStyleCnt="3">
        <dgm:presLayoutVars>
          <dgm:bulletEnabled val="1"/>
        </dgm:presLayoutVars>
      </dgm:prSet>
      <dgm:spPr/>
    </dgm:pt>
    <dgm:pt modelId="{5C590FE0-6B35-4656-BA25-92A81EA934B0}" type="pres">
      <dgm:prSet presAssocID="{27B08DF9-8EAE-48A9-993D-86EF7C9CDEB7}" presName="parentText" presStyleLbl="node1" presStyleIdx="1" presStyleCnt="3" custScaleY="81410" custLinFactNeighborX="0" custLinFactNeighborY="8077">
        <dgm:presLayoutVars>
          <dgm:chMax val="0"/>
          <dgm:bulletEnabled val="1"/>
        </dgm:presLayoutVars>
      </dgm:prSet>
      <dgm:spPr/>
    </dgm:pt>
    <dgm:pt modelId="{C91049A7-A374-4A70-98CB-8B02AF7B7202}" type="pres">
      <dgm:prSet presAssocID="{27B08DF9-8EAE-48A9-993D-86EF7C9CDEB7}" presName="childText" presStyleLbl="revTx" presStyleIdx="1" presStyleCnt="3" custLinFactNeighborX="0" custLinFactNeighborY="13662">
        <dgm:presLayoutVars>
          <dgm:bulletEnabled val="1"/>
        </dgm:presLayoutVars>
      </dgm:prSet>
      <dgm:spPr/>
    </dgm:pt>
    <dgm:pt modelId="{B184E118-1F2C-4856-8605-CD1896B1B3B6}" type="pres">
      <dgm:prSet presAssocID="{9CBA96B0-5E71-432C-9C56-F68F4044E4E0}" presName="parentText" presStyleLbl="node1" presStyleIdx="2" presStyleCnt="3" custScaleY="81410" custLinFactNeighborY="-11840">
        <dgm:presLayoutVars>
          <dgm:chMax val="0"/>
          <dgm:bulletEnabled val="1"/>
        </dgm:presLayoutVars>
      </dgm:prSet>
      <dgm:spPr/>
    </dgm:pt>
    <dgm:pt modelId="{DC28039B-B6B1-4889-9974-A03E00A4C2A8}" type="pres">
      <dgm:prSet presAssocID="{9CBA96B0-5E71-432C-9C56-F68F4044E4E0}" presName="childText" presStyleLbl="revTx" presStyleIdx="2" presStyleCnt="3" custLinFactNeighborY="-14005">
        <dgm:presLayoutVars>
          <dgm:bulletEnabled val="1"/>
        </dgm:presLayoutVars>
      </dgm:prSet>
      <dgm:spPr/>
    </dgm:pt>
  </dgm:ptLst>
  <dgm:cxnLst>
    <dgm:cxn modelId="{7E27C709-C347-4972-8E30-6173822A9FE3}" type="presOf" srcId="{CB607D52-AD06-40F3-B74B-96A219302055}" destId="{DC28039B-B6B1-4889-9974-A03E00A4C2A8}" srcOrd="0" destOrd="1" presId="urn:microsoft.com/office/officeart/2005/8/layout/vList2"/>
    <dgm:cxn modelId="{E07FCD0E-8A69-4263-BF81-6BAD8D962D39}" srcId="{437D33AD-05D7-4300-9EFA-1A8897F100A9}" destId="{524D8BCD-9593-4C86-96BB-9D6640447761}" srcOrd="0" destOrd="0" parTransId="{739E14CF-2A13-4CD4-9BCD-C3BFD6CB6404}" sibTransId="{3FD2002F-95CB-463A-B72B-AB1A1266C4FD}"/>
    <dgm:cxn modelId="{2246D810-9143-42CD-96E7-C0AD0A9B45D7}" type="presOf" srcId="{B0773DE1-04CE-47F9-8A06-788C72838D61}" destId="{C91049A7-A374-4A70-98CB-8B02AF7B7202}" srcOrd="0" destOrd="0" presId="urn:microsoft.com/office/officeart/2005/8/layout/vList2"/>
    <dgm:cxn modelId="{B6620D29-C24C-4A39-AD79-26156F2CB8E1}" srcId="{69016386-9BE1-4AFD-B4DD-46BBA8BBFAF9}" destId="{27B08DF9-8EAE-48A9-993D-86EF7C9CDEB7}" srcOrd="1" destOrd="0" parTransId="{1EAB6B70-A78D-43F9-A8A0-8FED9851A64E}" sibTransId="{709D4245-C631-4341-9CD8-77C16FCD6B58}"/>
    <dgm:cxn modelId="{5ED1E92E-6B4E-4013-B69D-93B8C66107AF}" srcId="{9CBA96B0-5E71-432C-9C56-F68F4044E4E0}" destId="{CB607D52-AD06-40F3-B74B-96A219302055}" srcOrd="1" destOrd="0" parTransId="{92E2F471-D7C7-4460-8EF6-29E50763BAEB}" sibTransId="{090F477D-8C6D-4140-8E14-AD7B7264E7C0}"/>
    <dgm:cxn modelId="{D165C639-1C6D-4D4C-A35B-B8DEE0B0BAEA}" type="presOf" srcId="{524D8BCD-9593-4C86-96BB-9D6640447761}" destId="{4C9E3BA8-52AA-417A-8CDF-7167EB7F08E4}" srcOrd="0" destOrd="0" presId="urn:microsoft.com/office/officeart/2005/8/layout/vList2"/>
    <dgm:cxn modelId="{29A49C5B-C92E-4285-9547-992DC7CC64A4}" srcId="{9CBA96B0-5E71-432C-9C56-F68F4044E4E0}" destId="{BD044E4B-7DC2-4364-9E14-560BD27AFCBD}" srcOrd="0" destOrd="0" parTransId="{1DAC5A8F-987C-4D5E-BEEE-A75E68BF53A5}" sibTransId="{1B48AFF2-0410-4FB2-A4C9-D431E4D2F559}"/>
    <dgm:cxn modelId="{65B26243-A027-41E4-9A31-49D00A4ADEB7}" type="presOf" srcId="{69016386-9BE1-4AFD-B4DD-46BBA8BBFAF9}" destId="{F13DFA92-D13F-49D7-AC82-8E763FD04DD6}" srcOrd="0" destOrd="0" presId="urn:microsoft.com/office/officeart/2005/8/layout/vList2"/>
    <dgm:cxn modelId="{EBC87671-18CD-4872-A7C6-A127AE2E360C}" type="presOf" srcId="{437D33AD-05D7-4300-9EFA-1A8897F100A9}" destId="{1156C280-A0B8-4DA9-8405-B31417B259B7}" srcOrd="0" destOrd="0" presId="urn:microsoft.com/office/officeart/2005/8/layout/vList2"/>
    <dgm:cxn modelId="{76360174-7D66-4533-9B77-785D403FCA3D}" srcId="{437D33AD-05D7-4300-9EFA-1A8897F100A9}" destId="{3BA55E4B-4040-4B41-BD9E-EF68B156B0A1}" srcOrd="2" destOrd="0" parTransId="{E32D7CCE-9F7B-42EF-92F7-DBD488121A1F}" sibTransId="{27F1DC9A-3D71-46F5-BA2D-08AD6D47A7FB}"/>
    <dgm:cxn modelId="{FDF72875-1931-49A5-8E04-BEC845ACD6FB}" srcId="{437D33AD-05D7-4300-9EFA-1A8897F100A9}" destId="{D3695458-5D2C-4F62-9CFD-F607FA88651F}" srcOrd="1" destOrd="0" parTransId="{9FD1E789-65A5-4821-B002-A699C00443E2}" sibTransId="{3CD20031-E866-424A-AB6B-B7BACE57477E}"/>
    <dgm:cxn modelId="{99381B7B-6DC6-4B2B-89AF-F6051F245A45}" type="presOf" srcId="{27B08DF9-8EAE-48A9-993D-86EF7C9CDEB7}" destId="{5C590FE0-6B35-4656-BA25-92A81EA934B0}" srcOrd="0" destOrd="0" presId="urn:microsoft.com/office/officeart/2005/8/layout/vList2"/>
    <dgm:cxn modelId="{F15E6C96-E49F-4D1B-8FDD-9AAE0E38CB4F}" type="presOf" srcId="{3BA55E4B-4040-4B41-BD9E-EF68B156B0A1}" destId="{4C9E3BA8-52AA-417A-8CDF-7167EB7F08E4}" srcOrd="0" destOrd="2" presId="urn:microsoft.com/office/officeart/2005/8/layout/vList2"/>
    <dgm:cxn modelId="{2BD5E7AE-B220-4726-A10B-9940C32B38D7}" type="presOf" srcId="{9CBA96B0-5E71-432C-9C56-F68F4044E4E0}" destId="{B184E118-1F2C-4856-8605-CD1896B1B3B6}" srcOrd="0" destOrd="0" presId="urn:microsoft.com/office/officeart/2005/8/layout/vList2"/>
    <dgm:cxn modelId="{41DA1DAF-E615-49D4-AD1C-12E2858BECA6}" srcId="{69016386-9BE1-4AFD-B4DD-46BBA8BBFAF9}" destId="{9CBA96B0-5E71-432C-9C56-F68F4044E4E0}" srcOrd="2" destOrd="0" parTransId="{CD44B57C-AA04-4281-B35A-63EC0A809331}" sibTransId="{8CF2938E-550E-4598-8979-BE8DEBAD8712}"/>
    <dgm:cxn modelId="{17875DC0-9839-4244-9C2B-00CB54DA250C}" type="presOf" srcId="{BD044E4B-7DC2-4364-9E14-560BD27AFCBD}" destId="{DC28039B-B6B1-4889-9974-A03E00A4C2A8}" srcOrd="0" destOrd="0" presId="urn:microsoft.com/office/officeart/2005/8/layout/vList2"/>
    <dgm:cxn modelId="{49A8FFE2-1BA7-42C5-A30B-9AD51DD65ACC}" srcId="{69016386-9BE1-4AFD-B4DD-46BBA8BBFAF9}" destId="{437D33AD-05D7-4300-9EFA-1A8897F100A9}" srcOrd="0" destOrd="0" parTransId="{8EF35ECD-FB17-4DC2-AAA4-32725EFA0967}" sibTransId="{4E8F0145-83C1-450D-84BC-7EB88DE4BFB9}"/>
    <dgm:cxn modelId="{216548E9-C32D-4DF2-B358-3BDBB19895F7}" type="presOf" srcId="{D3695458-5D2C-4F62-9CFD-F607FA88651F}" destId="{4C9E3BA8-52AA-417A-8CDF-7167EB7F08E4}" srcOrd="0" destOrd="1" presId="urn:microsoft.com/office/officeart/2005/8/layout/vList2"/>
    <dgm:cxn modelId="{5024ABFE-688B-4157-8D68-C1E700D40D6F}" srcId="{27B08DF9-8EAE-48A9-993D-86EF7C9CDEB7}" destId="{B0773DE1-04CE-47F9-8A06-788C72838D61}" srcOrd="0" destOrd="0" parTransId="{90258F68-5033-4C34-ABA2-A09C18C1C94A}" sibTransId="{E5F37795-5645-49AF-B6AB-3D32EE4BA5CA}"/>
    <dgm:cxn modelId="{D77D9252-7041-4C67-9FFE-FB68E7992C5F}" type="presParOf" srcId="{F13DFA92-D13F-49D7-AC82-8E763FD04DD6}" destId="{1156C280-A0B8-4DA9-8405-B31417B259B7}" srcOrd="0" destOrd="0" presId="urn:microsoft.com/office/officeart/2005/8/layout/vList2"/>
    <dgm:cxn modelId="{8DBB629F-83DC-49D4-BAE3-CC57F8EE1C22}" type="presParOf" srcId="{F13DFA92-D13F-49D7-AC82-8E763FD04DD6}" destId="{4C9E3BA8-52AA-417A-8CDF-7167EB7F08E4}" srcOrd="1" destOrd="0" presId="urn:microsoft.com/office/officeart/2005/8/layout/vList2"/>
    <dgm:cxn modelId="{F7B72434-C039-4474-9575-436C195FFEDF}" type="presParOf" srcId="{F13DFA92-D13F-49D7-AC82-8E763FD04DD6}" destId="{5C590FE0-6B35-4656-BA25-92A81EA934B0}" srcOrd="2" destOrd="0" presId="urn:microsoft.com/office/officeart/2005/8/layout/vList2"/>
    <dgm:cxn modelId="{87BC5D59-A965-427C-9650-A4F51AD000EA}" type="presParOf" srcId="{F13DFA92-D13F-49D7-AC82-8E763FD04DD6}" destId="{C91049A7-A374-4A70-98CB-8B02AF7B7202}" srcOrd="3" destOrd="0" presId="urn:microsoft.com/office/officeart/2005/8/layout/vList2"/>
    <dgm:cxn modelId="{71249D57-17CD-4B36-AAE9-4A59A0A6E4FF}" type="presParOf" srcId="{F13DFA92-D13F-49D7-AC82-8E763FD04DD6}" destId="{B184E118-1F2C-4856-8605-CD1896B1B3B6}" srcOrd="4" destOrd="0" presId="urn:microsoft.com/office/officeart/2005/8/layout/vList2"/>
    <dgm:cxn modelId="{823E3C77-3756-4AB7-AB91-A3EC5B6B7D45}" type="presParOf" srcId="{F13DFA92-D13F-49D7-AC82-8E763FD04DD6}" destId="{DC28039B-B6B1-4889-9974-A03E00A4C2A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BED92F-B56D-4041-840F-444911FB16B5}" type="doc">
      <dgm:prSet loTypeId="urn:microsoft.com/office/officeart/2005/8/layout/lProcess2" loCatId="list" qsTypeId="urn:microsoft.com/office/officeart/2005/8/quickstyle/simple2" qsCatId="simple" csTypeId="urn:microsoft.com/office/officeart/2005/8/colors/colorful5" csCatId="colorful" phldr="1"/>
      <dgm:spPr/>
      <dgm:t>
        <a:bodyPr/>
        <a:lstStyle/>
        <a:p>
          <a:endParaRPr lang="en-US"/>
        </a:p>
      </dgm:t>
    </dgm:pt>
    <dgm:pt modelId="{BAAD029C-E464-4B75-B4D0-CF089E63D8AE}">
      <dgm:prSet phldrT="[Text]"/>
      <dgm:spPr/>
      <dgm:t>
        <a:bodyPr/>
        <a:lstStyle/>
        <a:p>
          <a:r>
            <a:rPr lang="en-US" dirty="0"/>
            <a:t>CSB</a:t>
          </a:r>
        </a:p>
      </dgm:t>
    </dgm:pt>
    <dgm:pt modelId="{6FCFBE6F-3276-4161-9054-D021E5940AE4}" type="parTrans" cxnId="{8B5B3BBA-69CF-4459-9226-31FC413A9D94}">
      <dgm:prSet/>
      <dgm:spPr/>
      <dgm:t>
        <a:bodyPr/>
        <a:lstStyle/>
        <a:p>
          <a:endParaRPr lang="en-US"/>
        </a:p>
      </dgm:t>
    </dgm:pt>
    <dgm:pt modelId="{AF6EC50F-880C-4925-BF09-9B694BE11974}" type="sibTrans" cxnId="{8B5B3BBA-69CF-4459-9226-31FC413A9D94}">
      <dgm:prSet/>
      <dgm:spPr/>
      <dgm:t>
        <a:bodyPr/>
        <a:lstStyle/>
        <a:p>
          <a:endParaRPr lang="en-US"/>
        </a:p>
      </dgm:t>
    </dgm:pt>
    <dgm:pt modelId="{57B95851-BF5F-45E9-95E7-42581E92D840}">
      <dgm:prSet phldrT="[Text]" custT="1"/>
      <dgm:spPr>
        <a:solidFill>
          <a:srgbClr val="00B050"/>
        </a:solidFill>
      </dgm:spPr>
      <dgm:t>
        <a:bodyPr/>
        <a:lstStyle/>
        <a:p>
          <a:r>
            <a:rPr lang="en-US" sz="2400" b="1" dirty="0">
              <a:effectLst>
                <a:outerShdw blurRad="38100" dist="38100" dir="2700000" algn="tl">
                  <a:srgbClr val="000000">
                    <a:alpha val="43137"/>
                  </a:srgbClr>
                </a:outerShdw>
              </a:effectLst>
            </a:rPr>
            <a:t>CN</a:t>
          </a:r>
          <a:r>
            <a:rPr lang="en-US" sz="2400" dirty="0"/>
            <a:t>: </a:t>
          </a:r>
          <a:r>
            <a:rPr lang="en-US" sz="2400" b="1" i="1" u="sng" dirty="0"/>
            <a:t>Extremely high</a:t>
          </a:r>
          <a:r>
            <a:rPr lang="en-US" sz="2400" b="1" i="1" dirty="0"/>
            <a:t> </a:t>
          </a:r>
          <a:r>
            <a:rPr lang="en-US" sz="2400" dirty="0"/>
            <a:t>rates of Depression and Anxiety</a:t>
          </a:r>
        </a:p>
      </dgm:t>
    </dgm:pt>
    <dgm:pt modelId="{F794DD28-9D8B-4938-AA6D-A6ACACD66737}" type="parTrans" cxnId="{1F496854-8523-4F5D-AC9D-6812EE6BEDE6}">
      <dgm:prSet/>
      <dgm:spPr/>
      <dgm:t>
        <a:bodyPr/>
        <a:lstStyle/>
        <a:p>
          <a:endParaRPr lang="en-US"/>
        </a:p>
      </dgm:t>
    </dgm:pt>
    <dgm:pt modelId="{264BD878-31D3-4CB9-89FA-12E890C4E07F}" type="sibTrans" cxnId="{1F496854-8523-4F5D-AC9D-6812EE6BEDE6}">
      <dgm:prSet/>
      <dgm:spPr/>
      <dgm:t>
        <a:bodyPr/>
        <a:lstStyle/>
        <a:p>
          <a:endParaRPr lang="en-US"/>
        </a:p>
      </dgm:t>
    </dgm:pt>
    <dgm:pt modelId="{5E06A2B9-23C0-405C-ACD8-167A3B368B80}">
      <dgm:prSet phldrT="[Text]" custT="1"/>
      <dgm:spPr>
        <a:solidFill>
          <a:srgbClr val="43AFC0"/>
        </a:solidFill>
      </dgm:spPr>
      <dgm:t>
        <a:bodyPr/>
        <a:lstStyle/>
        <a:p>
          <a:r>
            <a:rPr lang="en-US" sz="2400" b="1" dirty="0">
              <a:effectLst>
                <a:outerShdw blurRad="38100" dist="38100" dir="2700000" algn="tl">
                  <a:srgbClr val="000000">
                    <a:alpha val="43137"/>
                  </a:srgbClr>
                </a:outerShdw>
              </a:effectLst>
            </a:rPr>
            <a:t>RB</a:t>
          </a:r>
          <a:r>
            <a:rPr lang="en-US" sz="2400" dirty="0"/>
            <a:t>: </a:t>
          </a:r>
          <a:r>
            <a:rPr lang="en-US" sz="2400" b="1" i="1" u="sng" dirty="0"/>
            <a:t>Extremely high</a:t>
          </a:r>
          <a:r>
            <a:rPr lang="en-US" sz="2400" b="1" i="1" dirty="0"/>
            <a:t> </a:t>
          </a:r>
          <a:r>
            <a:rPr lang="en-US" sz="2400" dirty="0"/>
            <a:t>Suicide Risk and </a:t>
          </a:r>
          <a:r>
            <a:rPr lang="en-US" sz="2400" b="1" i="1" u="sng" dirty="0"/>
            <a:t>highest</a:t>
          </a:r>
          <a:r>
            <a:rPr lang="en-US" sz="2400" dirty="0"/>
            <a:t> Self-Mutilation</a:t>
          </a:r>
        </a:p>
      </dgm:t>
    </dgm:pt>
    <dgm:pt modelId="{698380BE-AD30-42E8-AF4D-875959FC9722}" type="parTrans" cxnId="{7D445694-2094-408F-AE2F-7BB33E0168BC}">
      <dgm:prSet/>
      <dgm:spPr/>
      <dgm:t>
        <a:bodyPr/>
        <a:lstStyle/>
        <a:p>
          <a:endParaRPr lang="en-US"/>
        </a:p>
      </dgm:t>
    </dgm:pt>
    <dgm:pt modelId="{33D904A6-3A55-4D13-830A-EE02879F46AD}" type="sibTrans" cxnId="{7D445694-2094-408F-AE2F-7BB33E0168BC}">
      <dgm:prSet/>
      <dgm:spPr/>
      <dgm:t>
        <a:bodyPr/>
        <a:lstStyle/>
        <a:p>
          <a:endParaRPr lang="en-US"/>
        </a:p>
      </dgm:t>
    </dgm:pt>
    <dgm:pt modelId="{81956D0F-B161-4ED4-A4E0-B3913842505F}">
      <dgm:prSet phldrT="[Text]" custT="1"/>
      <dgm:spPr>
        <a:solidFill>
          <a:srgbClr val="0070C0"/>
        </a:solidFill>
      </dgm:spPr>
      <dgm:t>
        <a:bodyPr/>
        <a:lstStyle/>
        <a:p>
          <a:r>
            <a:rPr lang="en-US" sz="2400" b="1" dirty="0">
              <a:effectLst>
                <a:outerShdw blurRad="38100" dist="38100" dir="2700000" algn="tl">
                  <a:srgbClr val="000000">
                    <a:alpha val="43137"/>
                  </a:srgbClr>
                </a:outerShdw>
              </a:effectLst>
            </a:rPr>
            <a:t>CG</a:t>
          </a:r>
          <a:r>
            <a:rPr lang="en-US" sz="2400" dirty="0"/>
            <a:t>: </a:t>
          </a:r>
          <a:r>
            <a:rPr lang="en-US" sz="2400" b="1" i="1" u="sng" dirty="0"/>
            <a:t>Lowest rates</a:t>
          </a:r>
          <a:r>
            <a:rPr lang="en-US" sz="2400" b="1" i="1" dirty="0"/>
            <a:t> </a:t>
          </a:r>
          <a:r>
            <a:rPr lang="en-US" sz="2400" dirty="0"/>
            <a:t>for Supervision and Social Resources</a:t>
          </a:r>
        </a:p>
      </dgm:t>
    </dgm:pt>
    <dgm:pt modelId="{076F5C94-69EB-4091-A39B-0A2C8C71D752}" type="parTrans" cxnId="{86B435C0-AF2D-436F-BEEA-3835D512F03F}">
      <dgm:prSet/>
      <dgm:spPr/>
      <dgm:t>
        <a:bodyPr/>
        <a:lstStyle/>
        <a:p>
          <a:endParaRPr lang="en-US"/>
        </a:p>
      </dgm:t>
    </dgm:pt>
    <dgm:pt modelId="{4136A56C-4447-4D4C-9575-1C4A6DF11115}" type="sibTrans" cxnId="{86B435C0-AF2D-436F-BEEA-3835D512F03F}">
      <dgm:prSet/>
      <dgm:spPr/>
      <dgm:t>
        <a:bodyPr/>
        <a:lstStyle/>
        <a:p>
          <a:endParaRPr lang="en-US"/>
        </a:p>
      </dgm:t>
    </dgm:pt>
    <dgm:pt modelId="{0FB99542-9DBD-460C-820C-DCC46CE10D96}" type="pres">
      <dgm:prSet presAssocID="{AABED92F-B56D-4041-840F-444911FB16B5}" presName="theList" presStyleCnt="0">
        <dgm:presLayoutVars>
          <dgm:dir/>
          <dgm:animLvl val="lvl"/>
          <dgm:resizeHandles val="exact"/>
        </dgm:presLayoutVars>
      </dgm:prSet>
      <dgm:spPr/>
    </dgm:pt>
    <dgm:pt modelId="{61D1CCC8-DFC7-42FF-AC38-1F0BCF21985C}" type="pres">
      <dgm:prSet presAssocID="{BAAD029C-E464-4B75-B4D0-CF089E63D8AE}" presName="compNode" presStyleCnt="0"/>
      <dgm:spPr/>
    </dgm:pt>
    <dgm:pt modelId="{31C0E4E6-E9FD-403F-B8AC-F635F169FEEB}" type="pres">
      <dgm:prSet presAssocID="{BAAD029C-E464-4B75-B4D0-CF089E63D8AE}" presName="aNode" presStyleLbl="bgShp" presStyleIdx="0" presStyleCnt="1"/>
      <dgm:spPr/>
    </dgm:pt>
    <dgm:pt modelId="{AC99515E-E7C1-4E2B-A526-9E2079CCAF17}" type="pres">
      <dgm:prSet presAssocID="{BAAD029C-E464-4B75-B4D0-CF089E63D8AE}" presName="textNode" presStyleLbl="bgShp" presStyleIdx="0" presStyleCnt="1"/>
      <dgm:spPr/>
    </dgm:pt>
    <dgm:pt modelId="{999E6A70-FD4E-4D2E-BB24-E22E6DB417C6}" type="pres">
      <dgm:prSet presAssocID="{BAAD029C-E464-4B75-B4D0-CF089E63D8AE}" presName="compChildNode" presStyleCnt="0"/>
      <dgm:spPr/>
    </dgm:pt>
    <dgm:pt modelId="{2A0FAB58-E860-4642-B8C2-C6493BC2C98E}" type="pres">
      <dgm:prSet presAssocID="{BAAD029C-E464-4B75-B4D0-CF089E63D8AE}" presName="theInnerList" presStyleCnt="0"/>
      <dgm:spPr/>
    </dgm:pt>
    <dgm:pt modelId="{7BAA90F0-75EE-49F6-A755-3E075016BDAB}" type="pres">
      <dgm:prSet presAssocID="{57B95851-BF5F-45E9-95E7-42581E92D840}" presName="childNode" presStyleLbl="node1" presStyleIdx="0" presStyleCnt="3">
        <dgm:presLayoutVars>
          <dgm:bulletEnabled val="1"/>
        </dgm:presLayoutVars>
      </dgm:prSet>
      <dgm:spPr/>
    </dgm:pt>
    <dgm:pt modelId="{EB506D77-2970-4986-9DD7-7E22C55435F3}" type="pres">
      <dgm:prSet presAssocID="{57B95851-BF5F-45E9-95E7-42581E92D840}" presName="aSpace2" presStyleCnt="0"/>
      <dgm:spPr/>
    </dgm:pt>
    <dgm:pt modelId="{E39D03A5-525E-4FA8-9166-977574261406}" type="pres">
      <dgm:prSet presAssocID="{5E06A2B9-23C0-405C-ACD8-167A3B368B80}" presName="childNode" presStyleLbl="node1" presStyleIdx="1" presStyleCnt="3">
        <dgm:presLayoutVars>
          <dgm:bulletEnabled val="1"/>
        </dgm:presLayoutVars>
      </dgm:prSet>
      <dgm:spPr/>
    </dgm:pt>
    <dgm:pt modelId="{13CBD177-B69B-4C89-8AED-338A01BE9001}" type="pres">
      <dgm:prSet presAssocID="{5E06A2B9-23C0-405C-ACD8-167A3B368B80}" presName="aSpace2" presStyleCnt="0"/>
      <dgm:spPr/>
    </dgm:pt>
    <dgm:pt modelId="{DE75B11E-8324-4B8F-85CE-12ECA57999F2}" type="pres">
      <dgm:prSet presAssocID="{81956D0F-B161-4ED4-A4E0-B3913842505F}" presName="childNode" presStyleLbl="node1" presStyleIdx="2" presStyleCnt="3">
        <dgm:presLayoutVars>
          <dgm:bulletEnabled val="1"/>
        </dgm:presLayoutVars>
      </dgm:prSet>
      <dgm:spPr/>
    </dgm:pt>
  </dgm:ptLst>
  <dgm:cxnLst>
    <dgm:cxn modelId="{3E18C105-E42C-4546-BC8F-2C01E728D0A5}" type="presOf" srcId="{BAAD029C-E464-4B75-B4D0-CF089E63D8AE}" destId="{AC99515E-E7C1-4E2B-A526-9E2079CCAF17}" srcOrd="1" destOrd="0" presId="urn:microsoft.com/office/officeart/2005/8/layout/lProcess2"/>
    <dgm:cxn modelId="{EE71364E-01E7-4B62-B3F8-E2252DD84837}" type="presOf" srcId="{BAAD029C-E464-4B75-B4D0-CF089E63D8AE}" destId="{31C0E4E6-E9FD-403F-B8AC-F635F169FEEB}" srcOrd="0" destOrd="0" presId="urn:microsoft.com/office/officeart/2005/8/layout/lProcess2"/>
    <dgm:cxn modelId="{1F496854-8523-4F5D-AC9D-6812EE6BEDE6}" srcId="{BAAD029C-E464-4B75-B4D0-CF089E63D8AE}" destId="{57B95851-BF5F-45E9-95E7-42581E92D840}" srcOrd="0" destOrd="0" parTransId="{F794DD28-9D8B-4938-AA6D-A6ACACD66737}" sibTransId="{264BD878-31D3-4CB9-89FA-12E890C4E07F}"/>
    <dgm:cxn modelId="{7F100459-9BAC-4932-B472-C1CA49EB5DBC}" type="presOf" srcId="{5E06A2B9-23C0-405C-ACD8-167A3B368B80}" destId="{E39D03A5-525E-4FA8-9166-977574261406}" srcOrd="0" destOrd="0" presId="urn:microsoft.com/office/officeart/2005/8/layout/lProcess2"/>
    <dgm:cxn modelId="{7D445694-2094-408F-AE2F-7BB33E0168BC}" srcId="{BAAD029C-E464-4B75-B4D0-CF089E63D8AE}" destId="{5E06A2B9-23C0-405C-ACD8-167A3B368B80}" srcOrd="1" destOrd="0" parTransId="{698380BE-AD30-42E8-AF4D-875959FC9722}" sibTransId="{33D904A6-3A55-4D13-830A-EE02879F46AD}"/>
    <dgm:cxn modelId="{EEF09297-BE6D-426F-8975-470C6F52B9D3}" type="presOf" srcId="{AABED92F-B56D-4041-840F-444911FB16B5}" destId="{0FB99542-9DBD-460C-820C-DCC46CE10D96}" srcOrd="0" destOrd="0" presId="urn:microsoft.com/office/officeart/2005/8/layout/lProcess2"/>
    <dgm:cxn modelId="{77C2D6B3-3675-4AF2-BC48-E3338440D287}" type="presOf" srcId="{81956D0F-B161-4ED4-A4E0-B3913842505F}" destId="{DE75B11E-8324-4B8F-85CE-12ECA57999F2}" srcOrd="0" destOrd="0" presId="urn:microsoft.com/office/officeart/2005/8/layout/lProcess2"/>
    <dgm:cxn modelId="{8B5B3BBA-69CF-4459-9226-31FC413A9D94}" srcId="{AABED92F-B56D-4041-840F-444911FB16B5}" destId="{BAAD029C-E464-4B75-B4D0-CF089E63D8AE}" srcOrd="0" destOrd="0" parTransId="{6FCFBE6F-3276-4161-9054-D021E5940AE4}" sibTransId="{AF6EC50F-880C-4925-BF09-9B694BE11974}"/>
    <dgm:cxn modelId="{86B435C0-AF2D-436F-BEEA-3835D512F03F}" srcId="{BAAD029C-E464-4B75-B4D0-CF089E63D8AE}" destId="{81956D0F-B161-4ED4-A4E0-B3913842505F}" srcOrd="2" destOrd="0" parTransId="{076F5C94-69EB-4091-A39B-0A2C8C71D752}" sibTransId="{4136A56C-4447-4D4C-9575-1C4A6DF11115}"/>
    <dgm:cxn modelId="{E43F1CE8-3CC2-4D76-B7D3-793290F5D42B}" type="presOf" srcId="{57B95851-BF5F-45E9-95E7-42581E92D840}" destId="{7BAA90F0-75EE-49F6-A755-3E075016BDAB}" srcOrd="0" destOrd="0" presId="urn:microsoft.com/office/officeart/2005/8/layout/lProcess2"/>
    <dgm:cxn modelId="{DBAA01D8-FC43-4268-832A-CB49B1AE119B}" type="presParOf" srcId="{0FB99542-9DBD-460C-820C-DCC46CE10D96}" destId="{61D1CCC8-DFC7-42FF-AC38-1F0BCF21985C}" srcOrd="0" destOrd="0" presId="urn:microsoft.com/office/officeart/2005/8/layout/lProcess2"/>
    <dgm:cxn modelId="{1997EA9C-E211-4256-8996-62AF5664F8F5}" type="presParOf" srcId="{61D1CCC8-DFC7-42FF-AC38-1F0BCF21985C}" destId="{31C0E4E6-E9FD-403F-B8AC-F635F169FEEB}" srcOrd="0" destOrd="0" presId="urn:microsoft.com/office/officeart/2005/8/layout/lProcess2"/>
    <dgm:cxn modelId="{96BBF353-6AAB-4AD5-B2F5-ED53F8A82BE9}" type="presParOf" srcId="{61D1CCC8-DFC7-42FF-AC38-1F0BCF21985C}" destId="{AC99515E-E7C1-4E2B-A526-9E2079CCAF17}" srcOrd="1" destOrd="0" presId="urn:microsoft.com/office/officeart/2005/8/layout/lProcess2"/>
    <dgm:cxn modelId="{7C20BD62-D34B-4E4F-AE27-03C371E240FF}" type="presParOf" srcId="{61D1CCC8-DFC7-42FF-AC38-1F0BCF21985C}" destId="{999E6A70-FD4E-4D2E-BB24-E22E6DB417C6}" srcOrd="2" destOrd="0" presId="urn:microsoft.com/office/officeart/2005/8/layout/lProcess2"/>
    <dgm:cxn modelId="{54DFBCF0-35B8-4976-BC51-FF1DDF678920}" type="presParOf" srcId="{999E6A70-FD4E-4D2E-BB24-E22E6DB417C6}" destId="{2A0FAB58-E860-4642-B8C2-C6493BC2C98E}" srcOrd="0" destOrd="0" presId="urn:microsoft.com/office/officeart/2005/8/layout/lProcess2"/>
    <dgm:cxn modelId="{AC16828C-4741-4267-8EC6-C6FEB2F5E1F1}" type="presParOf" srcId="{2A0FAB58-E860-4642-B8C2-C6493BC2C98E}" destId="{7BAA90F0-75EE-49F6-A755-3E075016BDAB}" srcOrd="0" destOrd="0" presId="urn:microsoft.com/office/officeart/2005/8/layout/lProcess2"/>
    <dgm:cxn modelId="{05483E6A-08B5-4C26-B588-1D62F08F6B5E}" type="presParOf" srcId="{2A0FAB58-E860-4642-B8C2-C6493BC2C98E}" destId="{EB506D77-2970-4986-9DD7-7E22C55435F3}" srcOrd="1" destOrd="0" presId="urn:microsoft.com/office/officeart/2005/8/layout/lProcess2"/>
    <dgm:cxn modelId="{1DCB1ADE-C673-40E1-A31A-ABA4B710BD2C}" type="presParOf" srcId="{2A0FAB58-E860-4642-B8C2-C6493BC2C98E}" destId="{E39D03A5-525E-4FA8-9166-977574261406}" srcOrd="2" destOrd="0" presId="urn:microsoft.com/office/officeart/2005/8/layout/lProcess2"/>
    <dgm:cxn modelId="{FEC0AE17-2412-4A22-B724-37B7AD3B8AA6}" type="presParOf" srcId="{2A0FAB58-E860-4642-B8C2-C6493BC2C98E}" destId="{13CBD177-B69B-4C89-8AED-338A01BE9001}" srcOrd="3" destOrd="0" presId="urn:microsoft.com/office/officeart/2005/8/layout/lProcess2"/>
    <dgm:cxn modelId="{757FE2C4-595D-489D-A98B-57B5668ACA0B}" type="presParOf" srcId="{2A0FAB58-E860-4642-B8C2-C6493BC2C98E}" destId="{DE75B11E-8324-4B8F-85CE-12ECA57999F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BED92F-B56D-4041-840F-444911FB16B5}" type="doc">
      <dgm:prSet loTypeId="urn:microsoft.com/office/officeart/2005/8/layout/lProcess2" loCatId="list" qsTypeId="urn:microsoft.com/office/officeart/2005/8/quickstyle/simple2" qsCatId="simple" csTypeId="urn:microsoft.com/office/officeart/2005/8/colors/colorful5" csCatId="colorful" phldr="1"/>
      <dgm:spPr/>
      <dgm:t>
        <a:bodyPr/>
        <a:lstStyle/>
        <a:p>
          <a:endParaRPr lang="en-US"/>
        </a:p>
      </dgm:t>
    </dgm:pt>
    <dgm:pt modelId="{57B95851-BF5F-45E9-95E7-42581E92D840}">
      <dgm:prSet phldrT="[Text]"/>
      <dgm:spPr>
        <a:solidFill>
          <a:schemeClr val="accent1">
            <a:lumMod val="20000"/>
            <a:lumOff val="80000"/>
          </a:schemeClr>
        </a:solidFill>
      </dgm:spPr>
      <dgm:t>
        <a:bodyPr/>
        <a:lstStyle/>
        <a:p>
          <a:r>
            <a:rPr lang="en-US" b="1" dirty="0"/>
            <a:t>CSB First CANS</a:t>
          </a:r>
          <a:br>
            <a:rPr lang="en-US" dirty="0"/>
          </a:br>
          <a:r>
            <a:rPr lang="en-US" dirty="0"/>
            <a:t>n=120</a:t>
          </a:r>
        </a:p>
      </dgm:t>
    </dgm:pt>
    <dgm:pt modelId="{F794DD28-9D8B-4938-AA6D-A6ACACD66737}" type="parTrans" cxnId="{1F496854-8523-4F5D-AC9D-6812EE6BEDE6}">
      <dgm:prSet/>
      <dgm:spPr/>
      <dgm:t>
        <a:bodyPr/>
        <a:lstStyle/>
        <a:p>
          <a:endParaRPr lang="en-US"/>
        </a:p>
      </dgm:t>
    </dgm:pt>
    <dgm:pt modelId="{264BD878-31D3-4CB9-89FA-12E890C4E07F}" type="sibTrans" cxnId="{1F496854-8523-4F5D-AC9D-6812EE6BEDE6}">
      <dgm:prSet/>
      <dgm:spPr/>
      <dgm:t>
        <a:bodyPr/>
        <a:lstStyle/>
        <a:p>
          <a:endParaRPr lang="en-US"/>
        </a:p>
      </dgm:t>
    </dgm:pt>
    <dgm:pt modelId="{BC96847C-3191-404E-8533-3047AF6186B8}">
      <dgm:prSet phldrT="[Text]"/>
      <dgm:spPr>
        <a:solidFill>
          <a:schemeClr val="accent4">
            <a:lumMod val="40000"/>
            <a:lumOff val="60000"/>
          </a:schemeClr>
        </a:solidFill>
      </dgm:spPr>
      <dgm:t>
        <a:bodyPr/>
        <a:lstStyle/>
        <a:p>
          <a:r>
            <a:rPr lang="en-US" dirty="0">
              <a:solidFill>
                <a:schemeClr val="tx1"/>
              </a:solidFill>
            </a:rPr>
            <a:t>CN: 3</a:t>
          </a:r>
        </a:p>
      </dgm:t>
    </dgm:pt>
    <dgm:pt modelId="{6B35F9E0-B26C-4193-A412-1F08E4D826C6}" type="parTrans" cxnId="{6C19DBD2-7F58-487C-817D-AB8D7E71AAFE}">
      <dgm:prSet/>
      <dgm:spPr/>
      <dgm:t>
        <a:bodyPr/>
        <a:lstStyle/>
        <a:p>
          <a:endParaRPr lang="en-US"/>
        </a:p>
      </dgm:t>
    </dgm:pt>
    <dgm:pt modelId="{666290DA-19FF-4133-B71E-C929CAADB29B}" type="sibTrans" cxnId="{6C19DBD2-7F58-487C-817D-AB8D7E71AAFE}">
      <dgm:prSet/>
      <dgm:spPr/>
      <dgm:t>
        <a:bodyPr/>
        <a:lstStyle/>
        <a:p>
          <a:endParaRPr lang="en-US"/>
        </a:p>
      </dgm:t>
    </dgm:pt>
    <dgm:pt modelId="{1B077CC7-1203-42D8-BE43-CDBBA23946ED}">
      <dgm:prSet phldrT="[Text]"/>
      <dgm:spPr>
        <a:solidFill>
          <a:schemeClr val="accent4">
            <a:lumMod val="20000"/>
            <a:lumOff val="80000"/>
          </a:schemeClr>
        </a:solidFill>
      </dgm:spPr>
      <dgm:t>
        <a:bodyPr/>
        <a:lstStyle/>
        <a:p>
          <a:r>
            <a:rPr lang="en-US" b="1" dirty="0"/>
            <a:t>CSB Last CANS</a:t>
          </a:r>
          <a:br>
            <a:rPr lang="en-US" dirty="0"/>
          </a:br>
          <a:r>
            <a:rPr lang="en-US" dirty="0"/>
            <a:t>n=120</a:t>
          </a:r>
        </a:p>
      </dgm:t>
    </dgm:pt>
    <dgm:pt modelId="{50A0FB44-A7C4-4271-8BEE-35E350E107A5}" type="parTrans" cxnId="{7B234A9D-806A-4CF6-88A5-46ACF0BFB614}">
      <dgm:prSet/>
      <dgm:spPr/>
      <dgm:t>
        <a:bodyPr/>
        <a:lstStyle/>
        <a:p>
          <a:endParaRPr lang="en-US"/>
        </a:p>
      </dgm:t>
    </dgm:pt>
    <dgm:pt modelId="{BC30683A-1A91-4D53-97AB-28779E8B2083}" type="sibTrans" cxnId="{7B234A9D-806A-4CF6-88A5-46ACF0BFB614}">
      <dgm:prSet/>
      <dgm:spPr/>
      <dgm:t>
        <a:bodyPr/>
        <a:lstStyle/>
        <a:p>
          <a:endParaRPr lang="en-US"/>
        </a:p>
      </dgm:t>
    </dgm:pt>
    <dgm:pt modelId="{8A3718BC-6AC3-400D-B048-47E5A3DA67E6}">
      <dgm:prSet phldrT="[Text]"/>
      <dgm:spPr>
        <a:solidFill>
          <a:schemeClr val="accent1">
            <a:lumMod val="40000"/>
            <a:lumOff val="60000"/>
          </a:schemeClr>
        </a:solidFill>
      </dgm:spPr>
      <dgm:t>
        <a:bodyPr/>
        <a:lstStyle/>
        <a:p>
          <a:r>
            <a:rPr lang="en-US" dirty="0">
              <a:solidFill>
                <a:schemeClr val="tx1"/>
              </a:solidFill>
            </a:rPr>
            <a:t>CN: 3</a:t>
          </a:r>
        </a:p>
      </dgm:t>
    </dgm:pt>
    <dgm:pt modelId="{ACEB8987-68E7-4472-9C19-2F931AEFBFAC}" type="parTrans" cxnId="{FB147ACA-5451-44C0-86F1-CF544325C9CF}">
      <dgm:prSet/>
      <dgm:spPr/>
      <dgm:t>
        <a:bodyPr/>
        <a:lstStyle/>
        <a:p>
          <a:endParaRPr lang="en-US"/>
        </a:p>
      </dgm:t>
    </dgm:pt>
    <dgm:pt modelId="{AE92FB7B-EBCB-4C20-A0C3-7B0CD7A73BAA}" type="sibTrans" cxnId="{FB147ACA-5451-44C0-86F1-CF544325C9CF}">
      <dgm:prSet/>
      <dgm:spPr/>
      <dgm:t>
        <a:bodyPr/>
        <a:lstStyle/>
        <a:p>
          <a:endParaRPr lang="en-US"/>
        </a:p>
      </dgm:t>
    </dgm:pt>
    <dgm:pt modelId="{0DFE1035-E399-4147-AF99-85A634F48BC4}">
      <dgm:prSet phldrT="[Text]"/>
      <dgm:spPr>
        <a:solidFill>
          <a:schemeClr val="accent4">
            <a:lumMod val="60000"/>
            <a:lumOff val="40000"/>
          </a:schemeClr>
        </a:solidFill>
      </dgm:spPr>
      <dgm:t>
        <a:bodyPr/>
        <a:lstStyle/>
        <a:p>
          <a:r>
            <a:rPr lang="en-US" dirty="0">
              <a:solidFill>
                <a:schemeClr val="tx1"/>
              </a:solidFill>
            </a:rPr>
            <a:t>RB: 0</a:t>
          </a:r>
        </a:p>
      </dgm:t>
    </dgm:pt>
    <dgm:pt modelId="{73786637-64D1-49C3-A181-B6DE31F02080}" type="parTrans" cxnId="{880B965C-4DFD-4B4F-B19F-96C6854B01A7}">
      <dgm:prSet/>
      <dgm:spPr/>
      <dgm:t>
        <a:bodyPr/>
        <a:lstStyle/>
        <a:p>
          <a:endParaRPr lang="en-US"/>
        </a:p>
      </dgm:t>
    </dgm:pt>
    <dgm:pt modelId="{6B69FAEB-577E-432A-BE67-08DC374C3923}" type="sibTrans" cxnId="{880B965C-4DFD-4B4F-B19F-96C6854B01A7}">
      <dgm:prSet/>
      <dgm:spPr/>
      <dgm:t>
        <a:bodyPr/>
        <a:lstStyle/>
        <a:p>
          <a:endParaRPr lang="en-US"/>
        </a:p>
      </dgm:t>
    </dgm:pt>
    <dgm:pt modelId="{E880CE0C-585A-4726-BD2A-3A1BACCB98EC}">
      <dgm:prSet phldrT="[Text]"/>
      <dgm:spPr>
        <a:solidFill>
          <a:schemeClr val="accent4"/>
        </a:solidFill>
      </dgm:spPr>
      <dgm:t>
        <a:bodyPr/>
        <a:lstStyle/>
        <a:p>
          <a:r>
            <a:rPr lang="en-US" dirty="0">
              <a:solidFill>
                <a:schemeClr val="tx1"/>
              </a:solidFill>
            </a:rPr>
            <a:t>CG: 1</a:t>
          </a:r>
        </a:p>
      </dgm:t>
    </dgm:pt>
    <dgm:pt modelId="{EEA87BC4-AD51-4DD8-9E6B-F35C97858C2B}" type="parTrans" cxnId="{749EFAA9-6A21-4AE6-886A-DC767DB04004}">
      <dgm:prSet/>
      <dgm:spPr/>
      <dgm:t>
        <a:bodyPr/>
        <a:lstStyle/>
        <a:p>
          <a:endParaRPr lang="en-US"/>
        </a:p>
      </dgm:t>
    </dgm:pt>
    <dgm:pt modelId="{93FFC2E7-BE72-4593-B5E0-27E549E45FAF}" type="sibTrans" cxnId="{749EFAA9-6A21-4AE6-886A-DC767DB04004}">
      <dgm:prSet/>
      <dgm:spPr/>
      <dgm:t>
        <a:bodyPr/>
        <a:lstStyle/>
        <a:p>
          <a:endParaRPr lang="en-US"/>
        </a:p>
      </dgm:t>
    </dgm:pt>
    <dgm:pt modelId="{6434F7AC-96C3-47C2-8FAA-85E99207C189}">
      <dgm:prSet phldrT="[Text]"/>
      <dgm:spPr>
        <a:solidFill>
          <a:schemeClr val="accent1">
            <a:lumMod val="60000"/>
            <a:lumOff val="40000"/>
          </a:schemeClr>
        </a:solidFill>
      </dgm:spPr>
      <dgm:t>
        <a:bodyPr/>
        <a:lstStyle/>
        <a:p>
          <a:r>
            <a:rPr lang="en-US" dirty="0">
              <a:solidFill>
                <a:schemeClr val="tx1"/>
              </a:solidFill>
            </a:rPr>
            <a:t>RB: 2</a:t>
          </a:r>
        </a:p>
      </dgm:t>
    </dgm:pt>
    <dgm:pt modelId="{04FDE111-DF34-4B8F-B694-DA1D4D779F4F}" type="parTrans" cxnId="{11E461E0-9195-437E-BC26-895AA4AB5CA8}">
      <dgm:prSet/>
      <dgm:spPr/>
      <dgm:t>
        <a:bodyPr/>
        <a:lstStyle/>
        <a:p>
          <a:endParaRPr lang="en-US"/>
        </a:p>
      </dgm:t>
    </dgm:pt>
    <dgm:pt modelId="{54F3710A-80BB-4C62-BAA8-4E0C1C202D13}" type="sibTrans" cxnId="{11E461E0-9195-437E-BC26-895AA4AB5CA8}">
      <dgm:prSet/>
      <dgm:spPr/>
      <dgm:t>
        <a:bodyPr/>
        <a:lstStyle/>
        <a:p>
          <a:endParaRPr lang="en-US"/>
        </a:p>
      </dgm:t>
    </dgm:pt>
    <dgm:pt modelId="{789002B0-F7BD-46A5-80CB-7D0F2D950A7F}">
      <dgm:prSet phldrT="[Text]"/>
      <dgm:spPr>
        <a:solidFill>
          <a:schemeClr val="accent1"/>
        </a:solidFill>
      </dgm:spPr>
      <dgm:t>
        <a:bodyPr/>
        <a:lstStyle/>
        <a:p>
          <a:r>
            <a:rPr lang="en-US" dirty="0">
              <a:solidFill>
                <a:schemeClr val="tx1"/>
              </a:solidFill>
            </a:rPr>
            <a:t>CG: 2</a:t>
          </a:r>
        </a:p>
      </dgm:t>
    </dgm:pt>
    <dgm:pt modelId="{132BEB2F-F88D-46CB-96EB-ABB4C6190DEA}" type="parTrans" cxnId="{C9E93370-3FA2-4B4D-BF7F-A7F71608D61B}">
      <dgm:prSet/>
      <dgm:spPr/>
      <dgm:t>
        <a:bodyPr/>
        <a:lstStyle/>
        <a:p>
          <a:endParaRPr lang="en-US"/>
        </a:p>
      </dgm:t>
    </dgm:pt>
    <dgm:pt modelId="{075FCEC3-3DF6-4E72-B48A-33A346DB75BB}" type="sibTrans" cxnId="{C9E93370-3FA2-4B4D-BF7F-A7F71608D61B}">
      <dgm:prSet/>
      <dgm:spPr/>
      <dgm:t>
        <a:bodyPr/>
        <a:lstStyle/>
        <a:p>
          <a:endParaRPr lang="en-US"/>
        </a:p>
      </dgm:t>
    </dgm:pt>
    <dgm:pt modelId="{0FB99542-9DBD-460C-820C-DCC46CE10D96}" type="pres">
      <dgm:prSet presAssocID="{AABED92F-B56D-4041-840F-444911FB16B5}" presName="theList" presStyleCnt="0">
        <dgm:presLayoutVars>
          <dgm:dir/>
          <dgm:animLvl val="lvl"/>
          <dgm:resizeHandles val="exact"/>
        </dgm:presLayoutVars>
      </dgm:prSet>
      <dgm:spPr/>
    </dgm:pt>
    <dgm:pt modelId="{ACE81B06-7FCA-4A12-980D-7B3AB6F50BA2}" type="pres">
      <dgm:prSet presAssocID="{57B95851-BF5F-45E9-95E7-42581E92D840}" presName="compNode" presStyleCnt="0"/>
      <dgm:spPr/>
    </dgm:pt>
    <dgm:pt modelId="{E4C8C8C6-B827-4907-9D20-BCB18DB6A2E9}" type="pres">
      <dgm:prSet presAssocID="{57B95851-BF5F-45E9-95E7-42581E92D840}" presName="aNode" presStyleLbl="bgShp" presStyleIdx="0" presStyleCnt="2"/>
      <dgm:spPr/>
    </dgm:pt>
    <dgm:pt modelId="{4700B760-F516-4079-8054-B56F4461C04F}" type="pres">
      <dgm:prSet presAssocID="{57B95851-BF5F-45E9-95E7-42581E92D840}" presName="textNode" presStyleLbl="bgShp" presStyleIdx="0" presStyleCnt="2"/>
      <dgm:spPr/>
    </dgm:pt>
    <dgm:pt modelId="{4FCCBCB6-FA4F-4372-9F74-2F35015DBB0E}" type="pres">
      <dgm:prSet presAssocID="{57B95851-BF5F-45E9-95E7-42581E92D840}" presName="compChildNode" presStyleCnt="0"/>
      <dgm:spPr/>
    </dgm:pt>
    <dgm:pt modelId="{711099F9-4234-4E13-AECD-332A60240893}" type="pres">
      <dgm:prSet presAssocID="{57B95851-BF5F-45E9-95E7-42581E92D840}" presName="theInnerList" presStyleCnt="0"/>
      <dgm:spPr/>
    </dgm:pt>
    <dgm:pt modelId="{F995A3F3-5F26-4721-B8E0-A70678AD5772}" type="pres">
      <dgm:prSet presAssocID="{8A3718BC-6AC3-400D-B048-47E5A3DA67E6}" presName="childNode" presStyleLbl="node1" presStyleIdx="0" presStyleCnt="6">
        <dgm:presLayoutVars>
          <dgm:bulletEnabled val="1"/>
        </dgm:presLayoutVars>
      </dgm:prSet>
      <dgm:spPr/>
    </dgm:pt>
    <dgm:pt modelId="{513E15E2-555E-4B11-B841-44A7E5B76A87}" type="pres">
      <dgm:prSet presAssocID="{8A3718BC-6AC3-400D-B048-47E5A3DA67E6}" presName="aSpace2" presStyleCnt="0"/>
      <dgm:spPr/>
    </dgm:pt>
    <dgm:pt modelId="{D8A59DF1-C0C0-42C7-A7DC-9E6E09F67C73}" type="pres">
      <dgm:prSet presAssocID="{6434F7AC-96C3-47C2-8FAA-85E99207C189}" presName="childNode" presStyleLbl="node1" presStyleIdx="1" presStyleCnt="6">
        <dgm:presLayoutVars>
          <dgm:bulletEnabled val="1"/>
        </dgm:presLayoutVars>
      </dgm:prSet>
      <dgm:spPr/>
    </dgm:pt>
    <dgm:pt modelId="{ED499CE5-2F84-45A4-9365-6122724CAA9D}" type="pres">
      <dgm:prSet presAssocID="{6434F7AC-96C3-47C2-8FAA-85E99207C189}" presName="aSpace2" presStyleCnt="0"/>
      <dgm:spPr/>
    </dgm:pt>
    <dgm:pt modelId="{F4DBAEFF-AA0E-479A-ACA9-9189D1FD55D1}" type="pres">
      <dgm:prSet presAssocID="{789002B0-F7BD-46A5-80CB-7D0F2D950A7F}" presName="childNode" presStyleLbl="node1" presStyleIdx="2" presStyleCnt="6">
        <dgm:presLayoutVars>
          <dgm:bulletEnabled val="1"/>
        </dgm:presLayoutVars>
      </dgm:prSet>
      <dgm:spPr/>
    </dgm:pt>
    <dgm:pt modelId="{129071D1-6C1E-40C7-B32B-34AD7925C83B}" type="pres">
      <dgm:prSet presAssocID="{57B95851-BF5F-45E9-95E7-42581E92D840}" presName="aSpace" presStyleCnt="0"/>
      <dgm:spPr/>
    </dgm:pt>
    <dgm:pt modelId="{329E2BA5-296B-44B0-8240-A72F0399D101}" type="pres">
      <dgm:prSet presAssocID="{1B077CC7-1203-42D8-BE43-CDBBA23946ED}" presName="compNode" presStyleCnt="0"/>
      <dgm:spPr/>
    </dgm:pt>
    <dgm:pt modelId="{6397CFD2-C57E-4917-A0AC-83F21EE4E5AD}" type="pres">
      <dgm:prSet presAssocID="{1B077CC7-1203-42D8-BE43-CDBBA23946ED}" presName="aNode" presStyleLbl="bgShp" presStyleIdx="1" presStyleCnt="2" custLinFactNeighborX="-189" custLinFactNeighborY="-5446"/>
      <dgm:spPr/>
    </dgm:pt>
    <dgm:pt modelId="{B38AE40B-28AC-4A4A-A469-6C9536BE666C}" type="pres">
      <dgm:prSet presAssocID="{1B077CC7-1203-42D8-BE43-CDBBA23946ED}" presName="textNode" presStyleLbl="bgShp" presStyleIdx="1" presStyleCnt="2"/>
      <dgm:spPr/>
    </dgm:pt>
    <dgm:pt modelId="{03452545-61FA-4BB6-8FA8-F040C5BDF79A}" type="pres">
      <dgm:prSet presAssocID="{1B077CC7-1203-42D8-BE43-CDBBA23946ED}" presName="compChildNode" presStyleCnt="0"/>
      <dgm:spPr/>
    </dgm:pt>
    <dgm:pt modelId="{ECD940C0-F13B-47F1-8157-CA35BD00A535}" type="pres">
      <dgm:prSet presAssocID="{1B077CC7-1203-42D8-BE43-CDBBA23946ED}" presName="theInnerList" presStyleCnt="0"/>
      <dgm:spPr/>
    </dgm:pt>
    <dgm:pt modelId="{1AED577D-D651-434E-8ED7-C007420DBD10}" type="pres">
      <dgm:prSet presAssocID="{BC96847C-3191-404E-8533-3047AF6186B8}" presName="childNode" presStyleLbl="node1" presStyleIdx="3" presStyleCnt="6">
        <dgm:presLayoutVars>
          <dgm:bulletEnabled val="1"/>
        </dgm:presLayoutVars>
      </dgm:prSet>
      <dgm:spPr/>
    </dgm:pt>
    <dgm:pt modelId="{5B9BB14B-A68C-485B-B655-330A71830944}" type="pres">
      <dgm:prSet presAssocID="{BC96847C-3191-404E-8533-3047AF6186B8}" presName="aSpace2" presStyleCnt="0"/>
      <dgm:spPr/>
    </dgm:pt>
    <dgm:pt modelId="{2B095A60-5BEE-4C55-9F9D-356652E19304}" type="pres">
      <dgm:prSet presAssocID="{0DFE1035-E399-4147-AF99-85A634F48BC4}" presName="childNode" presStyleLbl="node1" presStyleIdx="4" presStyleCnt="6">
        <dgm:presLayoutVars>
          <dgm:bulletEnabled val="1"/>
        </dgm:presLayoutVars>
      </dgm:prSet>
      <dgm:spPr/>
    </dgm:pt>
    <dgm:pt modelId="{9FAC1AD0-9EFE-424A-813F-09A23F6F4DE8}" type="pres">
      <dgm:prSet presAssocID="{0DFE1035-E399-4147-AF99-85A634F48BC4}" presName="aSpace2" presStyleCnt="0"/>
      <dgm:spPr/>
    </dgm:pt>
    <dgm:pt modelId="{05C49015-7613-4658-8E59-33D0E362761B}" type="pres">
      <dgm:prSet presAssocID="{E880CE0C-585A-4726-BD2A-3A1BACCB98EC}" presName="childNode" presStyleLbl="node1" presStyleIdx="5" presStyleCnt="6">
        <dgm:presLayoutVars>
          <dgm:bulletEnabled val="1"/>
        </dgm:presLayoutVars>
      </dgm:prSet>
      <dgm:spPr/>
    </dgm:pt>
  </dgm:ptLst>
  <dgm:cxnLst>
    <dgm:cxn modelId="{B16CEC03-3B47-4567-8CBF-E7E2DD00E261}" type="presOf" srcId="{1B077CC7-1203-42D8-BE43-CDBBA23946ED}" destId="{B38AE40B-28AC-4A4A-A469-6C9536BE666C}" srcOrd="1" destOrd="0" presId="urn:microsoft.com/office/officeart/2005/8/layout/lProcess2"/>
    <dgm:cxn modelId="{8C008611-D800-4F15-8DD6-D1D119DE7477}" type="presOf" srcId="{789002B0-F7BD-46A5-80CB-7D0F2D950A7F}" destId="{F4DBAEFF-AA0E-479A-ACA9-9189D1FD55D1}" srcOrd="0" destOrd="0" presId="urn:microsoft.com/office/officeart/2005/8/layout/lProcess2"/>
    <dgm:cxn modelId="{E1551D24-8442-4CA4-B62F-344608A07D13}" type="presOf" srcId="{BC96847C-3191-404E-8533-3047AF6186B8}" destId="{1AED577D-D651-434E-8ED7-C007420DBD10}" srcOrd="0" destOrd="0" presId="urn:microsoft.com/office/officeart/2005/8/layout/lProcess2"/>
    <dgm:cxn modelId="{880B965C-4DFD-4B4F-B19F-96C6854B01A7}" srcId="{1B077CC7-1203-42D8-BE43-CDBBA23946ED}" destId="{0DFE1035-E399-4147-AF99-85A634F48BC4}" srcOrd="1" destOrd="0" parTransId="{73786637-64D1-49C3-A181-B6DE31F02080}" sibTransId="{6B69FAEB-577E-432A-BE67-08DC374C3923}"/>
    <dgm:cxn modelId="{0D2B3A43-3D01-45D7-A48D-BD266684A6A5}" type="presOf" srcId="{57B95851-BF5F-45E9-95E7-42581E92D840}" destId="{4700B760-F516-4079-8054-B56F4461C04F}" srcOrd="1" destOrd="0" presId="urn:microsoft.com/office/officeart/2005/8/layout/lProcess2"/>
    <dgm:cxn modelId="{3A70A549-4B1A-4900-94F8-B95C1D981994}" type="presOf" srcId="{0DFE1035-E399-4147-AF99-85A634F48BC4}" destId="{2B095A60-5BEE-4C55-9F9D-356652E19304}" srcOrd="0" destOrd="0" presId="urn:microsoft.com/office/officeart/2005/8/layout/lProcess2"/>
    <dgm:cxn modelId="{C9E93370-3FA2-4B4D-BF7F-A7F71608D61B}" srcId="{57B95851-BF5F-45E9-95E7-42581E92D840}" destId="{789002B0-F7BD-46A5-80CB-7D0F2D950A7F}" srcOrd="2" destOrd="0" parTransId="{132BEB2F-F88D-46CB-96EB-ABB4C6190DEA}" sibTransId="{075FCEC3-3DF6-4E72-B48A-33A346DB75BB}"/>
    <dgm:cxn modelId="{1F496854-8523-4F5D-AC9D-6812EE6BEDE6}" srcId="{AABED92F-B56D-4041-840F-444911FB16B5}" destId="{57B95851-BF5F-45E9-95E7-42581E92D840}" srcOrd="0" destOrd="0" parTransId="{F794DD28-9D8B-4938-AA6D-A6ACACD66737}" sibTransId="{264BD878-31D3-4CB9-89FA-12E890C4E07F}"/>
    <dgm:cxn modelId="{DD0BAA56-45C1-42F4-9892-140619EEDE8B}" type="presOf" srcId="{8A3718BC-6AC3-400D-B048-47E5A3DA67E6}" destId="{F995A3F3-5F26-4721-B8E0-A70678AD5772}" srcOrd="0" destOrd="0" presId="urn:microsoft.com/office/officeart/2005/8/layout/lProcess2"/>
    <dgm:cxn modelId="{24F04B85-A560-41C9-B629-A630948F6E53}" type="presOf" srcId="{57B95851-BF5F-45E9-95E7-42581E92D840}" destId="{E4C8C8C6-B827-4907-9D20-BCB18DB6A2E9}" srcOrd="0" destOrd="0" presId="urn:microsoft.com/office/officeart/2005/8/layout/lProcess2"/>
    <dgm:cxn modelId="{9A4BAA8A-3650-4548-A38D-A48E05536D50}" type="presOf" srcId="{E880CE0C-585A-4726-BD2A-3A1BACCB98EC}" destId="{05C49015-7613-4658-8E59-33D0E362761B}" srcOrd="0" destOrd="0" presId="urn:microsoft.com/office/officeart/2005/8/layout/lProcess2"/>
    <dgm:cxn modelId="{EEF09297-BE6D-426F-8975-470C6F52B9D3}" type="presOf" srcId="{AABED92F-B56D-4041-840F-444911FB16B5}" destId="{0FB99542-9DBD-460C-820C-DCC46CE10D96}" srcOrd="0" destOrd="0" presId="urn:microsoft.com/office/officeart/2005/8/layout/lProcess2"/>
    <dgm:cxn modelId="{7B234A9D-806A-4CF6-88A5-46ACF0BFB614}" srcId="{AABED92F-B56D-4041-840F-444911FB16B5}" destId="{1B077CC7-1203-42D8-BE43-CDBBA23946ED}" srcOrd="1" destOrd="0" parTransId="{50A0FB44-A7C4-4271-8BEE-35E350E107A5}" sibTransId="{BC30683A-1A91-4D53-97AB-28779E8B2083}"/>
    <dgm:cxn modelId="{F9EDD79E-ACF6-44E1-8532-155E6A1DC86B}" type="presOf" srcId="{1B077CC7-1203-42D8-BE43-CDBBA23946ED}" destId="{6397CFD2-C57E-4917-A0AC-83F21EE4E5AD}" srcOrd="0" destOrd="0" presId="urn:microsoft.com/office/officeart/2005/8/layout/lProcess2"/>
    <dgm:cxn modelId="{749EFAA9-6A21-4AE6-886A-DC767DB04004}" srcId="{1B077CC7-1203-42D8-BE43-CDBBA23946ED}" destId="{E880CE0C-585A-4726-BD2A-3A1BACCB98EC}" srcOrd="2" destOrd="0" parTransId="{EEA87BC4-AD51-4DD8-9E6B-F35C97858C2B}" sibTransId="{93FFC2E7-BE72-4593-B5E0-27E549E45FAF}"/>
    <dgm:cxn modelId="{A66F18C2-80A7-4F87-8A55-9C4C729164F7}" type="presOf" srcId="{6434F7AC-96C3-47C2-8FAA-85E99207C189}" destId="{D8A59DF1-C0C0-42C7-A7DC-9E6E09F67C73}" srcOrd="0" destOrd="0" presId="urn:microsoft.com/office/officeart/2005/8/layout/lProcess2"/>
    <dgm:cxn modelId="{FB147ACA-5451-44C0-86F1-CF544325C9CF}" srcId="{57B95851-BF5F-45E9-95E7-42581E92D840}" destId="{8A3718BC-6AC3-400D-B048-47E5A3DA67E6}" srcOrd="0" destOrd="0" parTransId="{ACEB8987-68E7-4472-9C19-2F931AEFBFAC}" sibTransId="{AE92FB7B-EBCB-4C20-A0C3-7B0CD7A73BAA}"/>
    <dgm:cxn modelId="{6C19DBD2-7F58-487C-817D-AB8D7E71AAFE}" srcId="{1B077CC7-1203-42D8-BE43-CDBBA23946ED}" destId="{BC96847C-3191-404E-8533-3047AF6186B8}" srcOrd="0" destOrd="0" parTransId="{6B35F9E0-B26C-4193-A412-1F08E4D826C6}" sibTransId="{666290DA-19FF-4133-B71E-C929CAADB29B}"/>
    <dgm:cxn modelId="{11E461E0-9195-437E-BC26-895AA4AB5CA8}" srcId="{57B95851-BF5F-45E9-95E7-42581E92D840}" destId="{6434F7AC-96C3-47C2-8FAA-85E99207C189}" srcOrd="1" destOrd="0" parTransId="{04FDE111-DF34-4B8F-B694-DA1D4D779F4F}" sibTransId="{54F3710A-80BB-4C62-BAA8-4E0C1C202D13}"/>
    <dgm:cxn modelId="{FF4346C7-FB47-40A6-96CA-B2C631D16A8D}" type="presParOf" srcId="{0FB99542-9DBD-460C-820C-DCC46CE10D96}" destId="{ACE81B06-7FCA-4A12-980D-7B3AB6F50BA2}" srcOrd="0" destOrd="0" presId="urn:microsoft.com/office/officeart/2005/8/layout/lProcess2"/>
    <dgm:cxn modelId="{A65CFE7A-DE16-485E-B0D5-8E34C9B1E0A9}" type="presParOf" srcId="{ACE81B06-7FCA-4A12-980D-7B3AB6F50BA2}" destId="{E4C8C8C6-B827-4907-9D20-BCB18DB6A2E9}" srcOrd="0" destOrd="0" presId="urn:microsoft.com/office/officeart/2005/8/layout/lProcess2"/>
    <dgm:cxn modelId="{6378E139-6513-4268-95CA-7875AB207692}" type="presParOf" srcId="{ACE81B06-7FCA-4A12-980D-7B3AB6F50BA2}" destId="{4700B760-F516-4079-8054-B56F4461C04F}" srcOrd="1" destOrd="0" presId="urn:microsoft.com/office/officeart/2005/8/layout/lProcess2"/>
    <dgm:cxn modelId="{7693C86D-48B9-48E5-8BAA-A631467A7F58}" type="presParOf" srcId="{ACE81B06-7FCA-4A12-980D-7B3AB6F50BA2}" destId="{4FCCBCB6-FA4F-4372-9F74-2F35015DBB0E}" srcOrd="2" destOrd="0" presId="urn:microsoft.com/office/officeart/2005/8/layout/lProcess2"/>
    <dgm:cxn modelId="{0DFADD37-8DE9-4231-B55F-7021C00C78A5}" type="presParOf" srcId="{4FCCBCB6-FA4F-4372-9F74-2F35015DBB0E}" destId="{711099F9-4234-4E13-AECD-332A60240893}" srcOrd="0" destOrd="0" presId="urn:microsoft.com/office/officeart/2005/8/layout/lProcess2"/>
    <dgm:cxn modelId="{38F9C396-1EAD-4488-AD8E-2B24A33E98DB}" type="presParOf" srcId="{711099F9-4234-4E13-AECD-332A60240893}" destId="{F995A3F3-5F26-4721-B8E0-A70678AD5772}" srcOrd="0" destOrd="0" presId="urn:microsoft.com/office/officeart/2005/8/layout/lProcess2"/>
    <dgm:cxn modelId="{A0E388F8-6539-43BF-91A5-59E33E754225}" type="presParOf" srcId="{711099F9-4234-4E13-AECD-332A60240893}" destId="{513E15E2-555E-4B11-B841-44A7E5B76A87}" srcOrd="1" destOrd="0" presId="urn:microsoft.com/office/officeart/2005/8/layout/lProcess2"/>
    <dgm:cxn modelId="{DB46F432-A94D-4B29-AA10-71899BC5FDC1}" type="presParOf" srcId="{711099F9-4234-4E13-AECD-332A60240893}" destId="{D8A59DF1-C0C0-42C7-A7DC-9E6E09F67C73}" srcOrd="2" destOrd="0" presId="urn:microsoft.com/office/officeart/2005/8/layout/lProcess2"/>
    <dgm:cxn modelId="{80D530E0-0329-42F4-BCD3-B660F30A1C14}" type="presParOf" srcId="{711099F9-4234-4E13-AECD-332A60240893}" destId="{ED499CE5-2F84-45A4-9365-6122724CAA9D}" srcOrd="3" destOrd="0" presId="urn:microsoft.com/office/officeart/2005/8/layout/lProcess2"/>
    <dgm:cxn modelId="{F677B998-CFCB-4080-8C0B-94A696AADE83}" type="presParOf" srcId="{711099F9-4234-4E13-AECD-332A60240893}" destId="{F4DBAEFF-AA0E-479A-ACA9-9189D1FD55D1}" srcOrd="4" destOrd="0" presId="urn:microsoft.com/office/officeart/2005/8/layout/lProcess2"/>
    <dgm:cxn modelId="{4F7CD50F-F835-4B4B-8768-058CF4DD6572}" type="presParOf" srcId="{0FB99542-9DBD-460C-820C-DCC46CE10D96}" destId="{129071D1-6C1E-40C7-B32B-34AD7925C83B}" srcOrd="1" destOrd="0" presId="urn:microsoft.com/office/officeart/2005/8/layout/lProcess2"/>
    <dgm:cxn modelId="{7D1D4E16-C4AA-48F1-82FC-B92DF7A6BD23}" type="presParOf" srcId="{0FB99542-9DBD-460C-820C-DCC46CE10D96}" destId="{329E2BA5-296B-44B0-8240-A72F0399D101}" srcOrd="2" destOrd="0" presId="urn:microsoft.com/office/officeart/2005/8/layout/lProcess2"/>
    <dgm:cxn modelId="{42A86B37-A3CC-48F6-97B6-AAF93C9D8CE6}" type="presParOf" srcId="{329E2BA5-296B-44B0-8240-A72F0399D101}" destId="{6397CFD2-C57E-4917-A0AC-83F21EE4E5AD}" srcOrd="0" destOrd="0" presId="urn:microsoft.com/office/officeart/2005/8/layout/lProcess2"/>
    <dgm:cxn modelId="{D9458913-2B33-4FA5-AAF4-55D441C0268D}" type="presParOf" srcId="{329E2BA5-296B-44B0-8240-A72F0399D101}" destId="{B38AE40B-28AC-4A4A-A469-6C9536BE666C}" srcOrd="1" destOrd="0" presId="urn:microsoft.com/office/officeart/2005/8/layout/lProcess2"/>
    <dgm:cxn modelId="{E7133B08-3E68-4113-8E51-A3B3B43E38B5}" type="presParOf" srcId="{329E2BA5-296B-44B0-8240-A72F0399D101}" destId="{03452545-61FA-4BB6-8FA8-F040C5BDF79A}" srcOrd="2" destOrd="0" presId="urn:microsoft.com/office/officeart/2005/8/layout/lProcess2"/>
    <dgm:cxn modelId="{BB320E94-7780-4B35-A852-C1591F24D973}" type="presParOf" srcId="{03452545-61FA-4BB6-8FA8-F040C5BDF79A}" destId="{ECD940C0-F13B-47F1-8157-CA35BD00A535}" srcOrd="0" destOrd="0" presId="urn:microsoft.com/office/officeart/2005/8/layout/lProcess2"/>
    <dgm:cxn modelId="{7DB0D65B-1F7C-4A6D-A0DE-0674A19E87AD}" type="presParOf" srcId="{ECD940C0-F13B-47F1-8157-CA35BD00A535}" destId="{1AED577D-D651-434E-8ED7-C007420DBD10}" srcOrd="0" destOrd="0" presId="urn:microsoft.com/office/officeart/2005/8/layout/lProcess2"/>
    <dgm:cxn modelId="{A2AA438B-CB80-48CB-B1BE-A9178E122C6B}" type="presParOf" srcId="{ECD940C0-F13B-47F1-8157-CA35BD00A535}" destId="{5B9BB14B-A68C-485B-B655-330A71830944}" srcOrd="1" destOrd="0" presId="urn:microsoft.com/office/officeart/2005/8/layout/lProcess2"/>
    <dgm:cxn modelId="{0E7166E0-D7F8-451F-997A-86387138932B}" type="presParOf" srcId="{ECD940C0-F13B-47F1-8157-CA35BD00A535}" destId="{2B095A60-5BEE-4C55-9F9D-356652E19304}" srcOrd="2" destOrd="0" presId="urn:microsoft.com/office/officeart/2005/8/layout/lProcess2"/>
    <dgm:cxn modelId="{BB725701-7B53-4FAE-AD42-834E65629E7E}" type="presParOf" srcId="{ECD940C0-F13B-47F1-8157-CA35BD00A535}" destId="{9FAC1AD0-9EFE-424A-813F-09A23F6F4DE8}" srcOrd="3" destOrd="0" presId="urn:microsoft.com/office/officeart/2005/8/layout/lProcess2"/>
    <dgm:cxn modelId="{4B86A7CA-E53C-4163-B5DE-D58E32E82247}" type="presParOf" srcId="{ECD940C0-F13B-47F1-8157-CA35BD00A535}" destId="{05C49015-7613-4658-8E59-33D0E362761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BED92F-B56D-4041-840F-444911FB16B5}" type="doc">
      <dgm:prSet loTypeId="urn:microsoft.com/office/officeart/2005/8/layout/lProcess2" loCatId="list" qsTypeId="urn:microsoft.com/office/officeart/2005/8/quickstyle/simple2" qsCatId="simple" csTypeId="urn:microsoft.com/office/officeart/2005/8/colors/colorful5" csCatId="colorful" phldr="1"/>
      <dgm:spPr/>
      <dgm:t>
        <a:bodyPr/>
        <a:lstStyle/>
        <a:p>
          <a:endParaRPr lang="en-US"/>
        </a:p>
      </dgm:t>
    </dgm:pt>
    <dgm:pt modelId="{F8C87695-40EA-4922-86BA-726586795C69}">
      <dgm:prSet phldrT="[Text]"/>
      <dgm:spPr/>
      <dgm:t>
        <a:bodyPr/>
        <a:lstStyle/>
        <a:p>
          <a:r>
            <a:rPr lang="en-US" dirty="0"/>
            <a:t>DFS</a:t>
          </a:r>
        </a:p>
      </dgm:t>
    </dgm:pt>
    <dgm:pt modelId="{C160596D-6D5D-4D9F-B764-C9DD0F61794C}" type="parTrans" cxnId="{AFF57787-AABA-4B51-8368-C161F604171F}">
      <dgm:prSet/>
      <dgm:spPr/>
      <dgm:t>
        <a:bodyPr/>
        <a:lstStyle/>
        <a:p>
          <a:endParaRPr lang="en-US"/>
        </a:p>
      </dgm:t>
    </dgm:pt>
    <dgm:pt modelId="{17591601-2D6D-48F5-A896-9F8E1690E665}" type="sibTrans" cxnId="{AFF57787-AABA-4B51-8368-C161F604171F}">
      <dgm:prSet/>
      <dgm:spPr/>
      <dgm:t>
        <a:bodyPr/>
        <a:lstStyle/>
        <a:p>
          <a:endParaRPr lang="en-US"/>
        </a:p>
      </dgm:t>
    </dgm:pt>
    <dgm:pt modelId="{8966263A-1D45-4BF5-B74A-DA1A079C210D}">
      <dgm:prSet phldrT="[Text]" custT="1"/>
      <dgm:spPr>
        <a:solidFill>
          <a:srgbClr val="00B050"/>
        </a:solidFill>
      </dgm:spPr>
      <dgm:t>
        <a:bodyPr/>
        <a:lstStyle/>
        <a:p>
          <a:r>
            <a:rPr lang="en-US" sz="2400" b="1" dirty="0">
              <a:effectLst>
                <a:outerShdw blurRad="38100" dist="38100" dir="2700000" algn="tl">
                  <a:srgbClr val="000000">
                    <a:alpha val="43137"/>
                  </a:srgbClr>
                </a:outerShdw>
              </a:effectLst>
            </a:rPr>
            <a:t>CN</a:t>
          </a:r>
          <a:r>
            <a:rPr lang="en-US" sz="2400" dirty="0"/>
            <a:t>: </a:t>
          </a:r>
          <a:r>
            <a:rPr lang="en-US" sz="2400" b="1" i="1" u="sng" dirty="0"/>
            <a:t>Lower on all </a:t>
          </a:r>
          <a:r>
            <a:rPr lang="en-US" sz="2400" dirty="0"/>
            <a:t>except Adjustment to Trauma – </a:t>
          </a:r>
          <a:r>
            <a:rPr lang="en-US" sz="2400" b="1" i="1" u="sng" dirty="0"/>
            <a:t>highest</a:t>
          </a:r>
          <a:r>
            <a:rPr lang="en-US" sz="2400" dirty="0"/>
            <a:t> at 40%</a:t>
          </a:r>
        </a:p>
      </dgm:t>
    </dgm:pt>
    <dgm:pt modelId="{1E344FE1-125A-408B-A653-C94F4EF3C059}" type="parTrans" cxnId="{8A76047B-70D9-4E68-A14B-C093300729FE}">
      <dgm:prSet/>
      <dgm:spPr/>
      <dgm:t>
        <a:bodyPr/>
        <a:lstStyle/>
        <a:p>
          <a:endParaRPr lang="en-US"/>
        </a:p>
      </dgm:t>
    </dgm:pt>
    <dgm:pt modelId="{EE2E8D26-72F3-4F1A-BF9C-3654C745BB23}" type="sibTrans" cxnId="{8A76047B-70D9-4E68-A14B-C093300729FE}">
      <dgm:prSet/>
      <dgm:spPr/>
      <dgm:t>
        <a:bodyPr/>
        <a:lstStyle/>
        <a:p>
          <a:endParaRPr lang="en-US"/>
        </a:p>
      </dgm:t>
    </dgm:pt>
    <dgm:pt modelId="{66C6F9EE-80D2-4253-B69F-F9EFB4376A39}">
      <dgm:prSet phldrT="[Text]" custT="1"/>
      <dgm:spPr>
        <a:solidFill>
          <a:srgbClr val="43AFC0"/>
        </a:solidFill>
      </dgm:spPr>
      <dgm:t>
        <a:bodyPr/>
        <a:lstStyle/>
        <a:p>
          <a:r>
            <a:rPr lang="en-US" sz="2400" b="1" dirty="0">
              <a:effectLst>
                <a:outerShdw blurRad="38100" dist="38100" dir="2700000" algn="tl">
                  <a:srgbClr val="000000">
                    <a:alpha val="43137"/>
                  </a:srgbClr>
                </a:outerShdw>
              </a:effectLst>
            </a:rPr>
            <a:t>RB</a:t>
          </a:r>
          <a:r>
            <a:rPr lang="en-US" sz="2400" dirty="0"/>
            <a:t>: </a:t>
          </a:r>
          <a:r>
            <a:rPr lang="en-US" sz="2400" b="1" i="1" u="sng" dirty="0"/>
            <a:t>Lowest by far</a:t>
          </a:r>
          <a:r>
            <a:rPr lang="en-US" sz="2400" dirty="0"/>
            <a:t> for Suicide Risk and Self-Mutilation</a:t>
          </a:r>
        </a:p>
      </dgm:t>
    </dgm:pt>
    <dgm:pt modelId="{A483BE5D-DF62-42E4-B6D9-729435FC412E}" type="parTrans" cxnId="{9440BD24-3547-4BA8-800E-41DB24A54A7B}">
      <dgm:prSet/>
      <dgm:spPr/>
      <dgm:t>
        <a:bodyPr/>
        <a:lstStyle/>
        <a:p>
          <a:endParaRPr lang="en-US"/>
        </a:p>
      </dgm:t>
    </dgm:pt>
    <dgm:pt modelId="{58F08D88-A326-4AD3-BEE5-ED83B7A887E3}" type="sibTrans" cxnId="{9440BD24-3547-4BA8-800E-41DB24A54A7B}">
      <dgm:prSet/>
      <dgm:spPr/>
      <dgm:t>
        <a:bodyPr/>
        <a:lstStyle/>
        <a:p>
          <a:endParaRPr lang="en-US"/>
        </a:p>
      </dgm:t>
    </dgm:pt>
    <dgm:pt modelId="{05A509BC-D8E9-46DF-AA81-3AEF52311405}">
      <dgm:prSet phldrT="[Text]" custT="1"/>
      <dgm:spPr>
        <a:solidFill>
          <a:srgbClr val="0070C0"/>
        </a:solidFill>
      </dgm:spPr>
      <dgm:t>
        <a:bodyPr/>
        <a:lstStyle/>
        <a:p>
          <a:r>
            <a:rPr lang="en-US" sz="2400" b="1" dirty="0">
              <a:effectLst>
                <a:outerShdw blurRad="38100" dist="38100" dir="2700000" algn="tl">
                  <a:srgbClr val="000000">
                    <a:alpha val="43137"/>
                  </a:srgbClr>
                </a:outerShdw>
              </a:effectLst>
            </a:rPr>
            <a:t>CG</a:t>
          </a:r>
          <a:r>
            <a:rPr lang="en-US" sz="2400" dirty="0"/>
            <a:t>: </a:t>
          </a:r>
          <a:r>
            <a:rPr lang="en-US" sz="2400" b="1" i="1" u="sng" dirty="0"/>
            <a:t>10x more likely</a:t>
          </a:r>
          <a:r>
            <a:rPr lang="en-US" sz="2400" b="1" i="1" dirty="0"/>
            <a:t> </a:t>
          </a:r>
          <a:r>
            <a:rPr lang="en-US" sz="2400" dirty="0"/>
            <a:t>to have AI on Safety.  </a:t>
          </a:r>
          <a:r>
            <a:rPr lang="en-US" sz="2400" b="1" i="1" u="sng" dirty="0"/>
            <a:t>Highest</a:t>
          </a:r>
          <a:r>
            <a:rPr lang="en-US" sz="2400" dirty="0"/>
            <a:t> % on Knowledge</a:t>
          </a:r>
        </a:p>
      </dgm:t>
    </dgm:pt>
    <dgm:pt modelId="{58E587D8-E5AE-43FB-B8D0-586EE457536D}" type="parTrans" cxnId="{63E6D4A2-5758-4333-A323-91CDFAFA4C2D}">
      <dgm:prSet/>
      <dgm:spPr/>
      <dgm:t>
        <a:bodyPr/>
        <a:lstStyle/>
        <a:p>
          <a:endParaRPr lang="en-US"/>
        </a:p>
      </dgm:t>
    </dgm:pt>
    <dgm:pt modelId="{2688394F-C408-4E06-BDC1-E198A578C7DD}" type="sibTrans" cxnId="{63E6D4A2-5758-4333-A323-91CDFAFA4C2D}">
      <dgm:prSet/>
      <dgm:spPr/>
      <dgm:t>
        <a:bodyPr/>
        <a:lstStyle/>
        <a:p>
          <a:endParaRPr lang="en-US"/>
        </a:p>
      </dgm:t>
    </dgm:pt>
    <dgm:pt modelId="{0FB99542-9DBD-460C-820C-DCC46CE10D96}" type="pres">
      <dgm:prSet presAssocID="{AABED92F-B56D-4041-840F-444911FB16B5}" presName="theList" presStyleCnt="0">
        <dgm:presLayoutVars>
          <dgm:dir/>
          <dgm:animLvl val="lvl"/>
          <dgm:resizeHandles val="exact"/>
        </dgm:presLayoutVars>
      </dgm:prSet>
      <dgm:spPr/>
    </dgm:pt>
    <dgm:pt modelId="{B6AE0E59-3CD1-4A6A-8E29-1B635714F57C}" type="pres">
      <dgm:prSet presAssocID="{F8C87695-40EA-4922-86BA-726586795C69}" presName="compNode" presStyleCnt="0"/>
      <dgm:spPr/>
    </dgm:pt>
    <dgm:pt modelId="{FD75C045-C9FF-4DB0-9073-7BBA2481F002}" type="pres">
      <dgm:prSet presAssocID="{F8C87695-40EA-4922-86BA-726586795C69}" presName="aNode" presStyleLbl="bgShp" presStyleIdx="0" presStyleCnt="1"/>
      <dgm:spPr/>
    </dgm:pt>
    <dgm:pt modelId="{948BD0A5-2496-4ADC-802C-46E0188118DD}" type="pres">
      <dgm:prSet presAssocID="{F8C87695-40EA-4922-86BA-726586795C69}" presName="textNode" presStyleLbl="bgShp" presStyleIdx="0" presStyleCnt="1"/>
      <dgm:spPr/>
    </dgm:pt>
    <dgm:pt modelId="{C4E9B2BB-63DD-4525-AF8D-FB7A5307998D}" type="pres">
      <dgm:prSet presAssocID="{F8C87695-40EA-4922-86BA-726586795C69}" presName="compChildNode" presStyleCnt="0"/>
      <dgm:spPr/>
    </dgm:pt>
    <dgm:pt modelId="{AFBFCCF8-F2A2-4C7A-938A-26AE08C81E90}" type="pres">
      <dgm:prSet presAssocID="{F8C87695-40EA-4922-86BA-726586795C69}" presName="theInnerList" presStyleCnt="0"/>
      <dgm:spPr/>
    </dgm:pt>
    <dgm:pt modelId="{DB77D74A-C5B3-4F03-882F-3EFBF142A5FC}" type="pres">
      <dgm:prSet presAssocID="{8966263A-1D45-4BF5-B74A-DA1A079C210D}" presName="childNode" presStyleLbl="node1" presStyleIdx="0" presStyleCnt="3">
        <dgm:presLayoutVars>
          <dgm:bulletEnabled val="1"/>
        </dgm:presLayoutVars>
      </dgm:prSet>
      <dgm:spPr/>
    </dgm:pt>
    <dgm:pt modelId="{5EA43A1A-5C1D-42E6-B6A7-CDC700BF44E2}" type="pres">
      <dgm:prSet presAssocID="{8966263A-1D45-4BF5-B74A-DA1A079C210D}" presName="aSpace2" presStyleCnt="0"/>
      <dgm:spPr/>
    </dgm:pt>
    <dgm:pt modelId="{0BDFD96A-47A8-4A79-9F72-F31A8F7FD722}" type="pres">
      <dgm:prSet presAssocID="{66C6F9EE-80D2-4253-B69F-F9EFB4376A39}" presName="childNode" presStyleLbl="node1" presStyleIdx="1" presStyleCnt="3">
        <dgm:presLayoutVars>
          <dgm:bulletEnabled val="1"/>
        </dgm:presLayoutVars>
      </dgm:prSet>
      <dgm:spPr/>
    </dgm:pt>
    <dgm:pt modelId="{0D43C403-2436-445E-8327-A8D8CFDE32F6}" type="pres">
      <dgm:prSet presAssocID="{66C6F9EE-80D2-4253-B69F-F9EFB4376A39}" presName="aSpace2" presStyleCnt="0"/>
      <dgm:spPr/>
    </dgm:pt>
    <dgm:pt modelId="{1DEE664A-6842-400D-8022-222C68C9DF23}" type="pres">
      <dgm:prSet presAssocID="{05A509BC-D8E9-46DF-AA81-3AEF52311405}" presName="childNode" presStyleLbl="node1" presStyleIdx="2" presStyleCnt="3">
        <dgm:presLayoutVars>
          <dgm:bulletEnabled val="1"/>
        </dgm:presLayoutVars>
      </dgm:prSet>
      <dgm:spPr/>
    </dgm:pt>
  </dgm:ptLst>
  <dgm:cxnLst>
    <dgm:cxn modelId="{B562461B-C2DA-4867-932D-04E512B461C8}" type="presOf" srcId="{05A509BC-D8E9-46DF-AA81-3AEF52311405}" destId="{1DEE664A-6842-400D-8022-222C68C9DF23}" srcOrd="0" destOrd="0" presId="urn:microsoft.com/office/officeart/2005/8/layout/lProcess2"/>
    <dgm:cxn modelId="{9440BD24-3547-4BA8-800E-41DB24A54A7B}" srcId="{F8C87695-40EA-4922-86BA-726586795C69}" destId="{66C6F9EE-80D2-4253-B69F-F9EFB4376A39}" srcOrd="1" destOrd="0" parTransId="{A483BE5D-DF62-42E4-B6D9-729435FC412E}" sibTransId="{58F08D88-A326-4AD3-BEE5-ED83B7A887E3}"/>
    <dgm:cxn modelId="{33DF802D-5078-480C-9300-5B123A344E93}" type="presOf" srcId="{66C6F9EE-80D2-4253-B69F-F9EFB4376A39}" destId="{0BDFD96A-47A8-4A79-9F72-F31A8F7FD722}" srcOrd="0" destOrd="0" presId="urn:microsoft.com/office/officeart/2005/8/layout/lProcess2"/>
    <dgm:cxn modelId="{A35E0C3A-7449-4675-84C0-5C635D72E133}" type="presOf" srcId="{8966263A-1D45-4BF5-B74A-DA1A079C210D}" destId="{DB77D74A-C5B3-4F03-882F-3EFBF142A5FC}" srcOrd="0" destOrd="0" presId="urn:microsoft.com/office/officeart/2005/8/layout/lProcess2"/>
    <dgm:cxn modelId="{931F703F-7314-42B5-9F2C-935B4F92F595}" type="presOf" srcId="{F8C87695-40EA-4922-86BA-726586795C69}" destId="{FD75C045-C9FF-4DB0-9073-7BBA2481F002}" srcOrd="0" destOrd="0" presId="urn:microsoft.com/office/officeart/2005/8/layout/lProcess2"/>
    <dgm:cxn modelId="{BAC70B47-701D-4367-A2C6-64993B57C590}" type="presOf" srcId="{F8C87695-40EA-4922-86BA-726586795C69}" destId="{948BD0A5-2496-4ADC-802C-46E0188118DD}" srcOrd="1" destOrd="0" presId="urn:microsoft.com/office/officeart/2005/8/layout/lProcess2"/>
    <dgm:cxn modelId="{8A76047B-70D9-4E68-A14B-C093300729FE}" srcId="{F8C87695-40EA-4922-86BA-726586795C69}" destId="{8966263A-1D45-4BF5-B74A-DA1A079C210D}" srcOrd="0" destOrd="0" parTransId="{1E344FE1-125A-408B-A653-C94F4EF3C059}" sibTransId="{EE2E8D26-72F3-4F1A-BF9C-3654C745BB23}"/>
    <dgm:cxn modelId="{AFF57787-AABA-4B51-8368-C161F604171F}" srcId="{AABED92F-B56D-4041-840F-444911FB16B5}" destId="{F8C87695-40EA-4922-86BA-726586795C69}" srcOrd="0" destOrd="0" parTransId="{C160596D-6D5D-4D9F-B764-C9DD0F61794C}" sibTransId="{17591601-2D6D-48F5-A896-9F8E1690E665}"/>
    <dgm:cxn modelId="{EEF09297-BE6D-426F-8975-470C6F52B9D3}" type="presOf" srcId="{AABED92F-B56D-4041-840F-444911FB16B5}" destId="{0FB99542-9DBD-460C-820C-DCC46CE10D96}" srcOrd="0" destOrd="0" presId="urn:microsoft.com/office/officeart/2005/8/layout/lProcess2"/>
    <dgm:cxn modelId="{63E6D4A2-5758-4333-A323-91CDFAFA4C2D}" srcId="{F8C87695-40EA-4922-86BA-726586795C69}" destId="{05A509BC-D8E9-46DF-AA81-3AEF52311405}" srcOrd="2" destOrd="0" parTransId="{58E587D8-E5AE-43FB-B8D0-586EE457536D}" sibTransId="{2688394F-C408-4E06-BDC1-E198A578C7DD}"/>
    <dgm:cxn modelId="{3B6235A7-BDF9-4633-BBC2-AD0496C00813}" type="presParOf" srcId="{0FB99542-9DBD-460C-820C-DCC46CE10D96}" destId="{B6AE0E59-3CD1-4A6A-8E29-1B635714F57C}" srcOrd="0" destOrd="0" presId="urn:microsoft.com/office/officeart/2005/8/layout/lProcess2"/>
    <dgm:cxn modelId="{59994132-05C5-418E-A5B3-C0AE70568658}" type="presParOf" srcId="{B6AE0E59-3CD1-4A6A-8E29-1B635714F57C}" destId="{FD75C045-C9FF-4DB0-9073-7BBA2481F002}" srcOrd="0" destOrd="0" presId="urn:microsoft.com/office/officeart/2005/8/layout/lProcess2"/>
    <dgm:cxn modelId="{D0531927-CB44-430E-ABCA-1CA68AA57F7B}" type="presParOf" srcId="{B6AE0E59-3CD1-4A6A-8E29-1B635714F57C}" destId="{948BD0A5-2496-4ADC-802C-46E0188118DD}" srcOrd="1" destOrd="0" presId="urn:microsoft.com/office/officeart/2005/8/layout/lProcess2"/>
    <dgm:cxn modelId="{CA839F0D-39D8-4553-BEE6-C47B2BEC4E69}" type="presParOf" srcId="{B6AE0E59-3CD1-4A6A-8E29-1B635714F57C}" destId="{C4E9B2BB-63DD-4525-AF8D-FB7A5307998D}" srcOrd="2" destOrd="0" presId="urn:microsoft.com/office/officeart/2005/8/layout/lProcess2"/>
    <dgm:cxn modelId="{117D3C57-4983-4EB3-A905-8B0936D78AD2}" type="presParOf" srcId="{C4E9B2BB-63DD-4525-AF8D-FB7A5307998D}" destId="{AFBFCCF8-F2A2-4C7A-938A-26AE08C81E90}" srcOrd="0" destOrd="0" presId="urn:microsoft.com/office/officeart/2005/8/layout/lProcess2"/>
    <dgm:cxn modelId="{8D2AF70C-EF18-4F7B-ACEB-E3D12215D522}" type="presParOf" srcId="{AFBFCCF8-F2A2-4C7A-938A-26AE08C81E90}" destId="{DB77D74A-C5B3-4F03-882F-3EFBF142A5FC}" srcOrd="0" destOrd="0" presId="urn:microsoft.com/office/officeart/2005/8/layout/lProcess2"/>
    <dgm:cxn modelId="{88B12064-0740-40D4-A5DC-4BB32868909B}" type="presParOf" srcId="{AFBFCCF8-F2A2-4C7A-938A-26AE08C81E90}" destId="{5EA43A1A-5C1D-42E6-B6A7-CDC700BF44E2}" srcOrd="1" destOrd="0" presId="urn:microsoft.com/office/officeart/2005/8/layout/lProcess2"/>
    <dgm:cxn modelId="{7BC6E82C-B5DD-4B95-82C2-175F969FD231}" type="presParOf" srcId="{AFBFCCF8-F2A2-4C7A-938A-26AE08C81E90}" destId="{0BDFD96A-47A8-4A79-9F72-F31A8F7FD722}" srcOrd="2" destOrd="0" presId="urn:microsoft.com/office/officeart/2005/8/layout/lProcess2"/>
    <dgm:cxn modelId="{7E77C7BB-03FD-4BB6-B8A9-E7B884BEDAE4}" type="presParOf" srcId="{AFBFCCF8-F2A2-4C7A-938A-26AE08C81E90}" destId="{0D43C403-2436-445E-8327-A8D8CFDE32F6}" srcOrd="3" destOrd="0" presId="urn:microsoft.com/office/officeart/2005/8/layout/lProcess2"/>
    <dgm:cxn modelId="{C03D6785-C0C6-4056-A0BF-6DEC2CF229F4}" type="presParOf" srcId="{AFBFCCF8-F2A2-4C7A-938A-26AE08C81E90}" destId="{1DEE664A-6842-400D-8022-222C68C9DF23}"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BED92F-B56D-4041-840F-444911FB16B5}" type="doc">
      <dgm:prSet loTypeId="urn:microsoft.com/office/officeart/2005/8/layout/lProcess2" loCatId="list" qsTypeId="urn:microsoft.com/office/officeart/2005/8/quickstyle/simple2" qsCatId="simple" csTypeId="urn:microsoft.com/office/officeart/2005/8/colors/colorful5" csCatId="colorful" phldr="1"/>
      <dgm:spPr/>
      <dgm:t>
        <a:bodyPr/>
        <a:lstStyle/>
        <a:p>
          <a:endParaRPr lang="en-US"/>
        </a:p>
      </dgm:t>
    </dgm:pt>
    <dgm:pt modelId="{57B95851-BF5F-45E9-95E7-42581E92D840}">
      <dgm:prSet phldrT="[Text]"/>
      <dgm:spPr>
        <a:solidFill>
          <a:schemeClr val="accent1">
            <a:lumMod val="20000"/>
            <a:lumOff val="80000"/>
          </a:schemeClr>
        </a:solidFill>
      </dgm:spPr>
      <dgm:t>
        <a:bodyPr/>
        <a:lstStyle/>
        <a:p>
          <a:r>
            <a:rPr lang="en-US" b="1" dirty="0"/>
            <a:t>DFS First CANS</a:t>
          </a:r>
          <a:br>
            <a:rPr lang="en-US" dirty="0"/>
          </a:br>
          <a:r>
            <a:rPr lang="en-US" dirty="0"/>
            <a:t>n=207</a:t>
          </a:r>
        </a:p>
      </dgm:t>
    </dgm:pt>
    <dgm:pt modelId="{F794DD28-9D8B-4938-AA6D-A6ACACD66737}" type="parTrans" cxnId="{1F496854-8523-4F5D-AC9D-6812EE6BEDE6}">
      <dgm:prSet/>
      <dgm:spPr/>
      <dgm:t>
        <a:bodyPr/>
        <a:lstStyle/>
        <a:p>
          <a:endParaRPr lang="en-US"/>
        </a:p>
      </dgm:t>
    </dgm:pt>
    <dgm:pt modelId="{264BD878-31D3-4CB9-89FA-12E890C4E07F}" type="sibTrans" cxnId="{1F496854-8523-4F5D-AC9D-6812EE6BEDE6}">
      <dgm:prSet/>
      <dgm:spPr/>
      <dgm:t>
        <a:bodyPr/>
        <a:lstStyle/>
        <a:p>
          <a:endParaRPr lang="en-US"/>
        </a:p>
      </dgm:t>
    </dgm:pt>
    <dgm:pt modelId="{BC96847C-3191-404E-8533-3047AF6186B8}">
      <dgm:prSet phldrT="[Text]"/>
      <dgm:spPr>
        <a:solidFill>
          <a:schemeClr val="accent4">
            <a:lumMod val="40000"/>
            <a:lumOff val="60000"/>
          </a:schemeClr>
        </a:solidFill>
      </dgm:spPr>
      <dgm:t>
        <a:bodyPr/>
        <a:lstStyle/>
        <a:p>
          <a:r>
            <a:rPr lang="en-US" dirty="0">
              <a:solidFill>
                <a:schemeClr val="tx1"/>
              </a:solidFill>
            </a:rPr>
            <a:t>CN: 0</a:t>
          </a:r>
        </a:p>
      </dgm:t>
    </dgm:pt>
    <dgm:pt modelId="{6B35F9E0-B26C-4193-A412-1F08E4D826C6}" type="parTrans" cxnId="{6C19DBD2-7F58-487C-817D-AB8D7E71AAFE}">
      <dgm:prSet/>
      <dgm:spPr/>
      <dgm:t>
        <a:bodyPr/>
        <a:lstStyle/>
        <a:p>
          <a:endParaRPr lang="en-US"/>
        </a:p>
      </dgm:t>
    </dgm:pt>
    <dgm:pt modelId="{666290DA-19FF-4133-B71E-C929CAADB29B}" type="sibTrans" cxnId="{6C19DBD2-7F58-487C-817D-AB8D7E71AAFE}">
      <dgm:prSet/>
      <dgm:spPr/>
      <dgm:t>
        <a:bodyPr/>
        <a:lstStyle/>
        <a:p>
          <a:endParaRPr lang="en-US"/>
        </a:p>
      </dgm:t>
    </dgm:pt>
    <dgm:pt modelId="{1B077CC7-1203-42D8-BE43-CDBBA23946ED}">
      <dgm:prSet phldrT="[Text]"/>
      <dgm:spPr>
        <a:solidFill>
          <a:schemeClr val="accent4">
            <a:lumMod val="20000"/>
            <a:lumOff val="80000"/>
          </a:schemeClr>
        </a:solidFill>
      </dgm:spPr>
      <dgm:t>
        <a:bodyPr/>
        <a:lstStyle/>
        <a:p>
          <a:r>
            <a:rPr lang="en-US" b="1" dirty="0"/>
            <a:t>DFS Last CANS</a:t>
          </a:r>
          <a:br>
            <a:rPr lang="en-US" dirty="0"/>
          </a:br>
          <a:r>
            <a:rPr lang="en-US" dirty="0"/>
            <a:t>n=207</a:t>
          </a:r>
        </a:p>
      </dgm:t>
    </dgm:pt>
    <dgm:pt modelId="{50A0FB44-A7C4-4271-8BEE-35E350E107A5}" type="parTrans" cxnId="{7B234A9D-806A-4CF6-88A5-46ACF0BFB614}">
      <dgm:prSet/>
      <dgm:spPr/>
      <dgm:t>
        <a:bodyPr/>
        <a:lstStyle/>
        <a:p>
          <a:endParaRPr lang="en-US"/>
        </a:p>
      </dgm:t>
    </dgm:pt>
    <dgm:pt modelId="{BC30683A-1A91-4D53-97AB-28779E8B2083}" type="sibTrans" cxnId="{7B234A9D-806A-4CF6-88A5-46ACF0BFB614}">
      <dgm:prSet/>
      <dgm:spPr/>
      <dgm:t>
        <a:bodyPr/>
        <a:lstStyle/>
        <a:p>
          <a:endParaRPr lang="en-US"/>
        </a:p>
      </dgm:t>
    </dgm:pt>
    <dgm:pt modelId="{8A3718BC-6AC3-400D-B048-47E5A3DA67E6}">
      <dgm:prSet phldrT="[Text]"/>
      <dgm:spPr>
        <a:solidFill>
          <a:schemeClr val="accent1">
            <a:lumMod val="40000"/>
            <a:lumOff val="60000"/>
          </a:schemeClr>
        </a:solidFill>
      </dgm:spPr>
      <dgm:t>
        <a:bodyPr/>
        <a:lstStyle/>
        <a:p>
          <a:r>
            <a:rPr lang="en-US" dirty="0">
              <a:solidFill>
                <a:schemeClr val="tx1"/>
              </a:solidFill>
            </a:rPr>
            <a:t>CN: 1</a:t>
          </a:r>
        </a:p>
      </dgm:t>
    </dgm:pt>
    <dgm:pt modelId="{ACEB8987-68E7-4472-9C19-2F931AEFBFAC}" type="parTrans" cxnId="{FB147ACA-5451-44C0-86F1-CF544325C9CF}">
      <dgm:prSet/>
      <dgm:spPr/>
      <dgm:t>
        <a:bodyPr/>
        <a:lstStyle/>
        <a:p>
          <a:endParaRPr lang="en-US"/>
        </a:p>
      </dgm:t>
    </dgm:pt>
    <dgm:pt modelId="{AE92FB7B-EBCB-4C20-A0C3-7B0CD7A73BAA}" type="sibTrans" cxnId="{FB147ACA-5451-44C0-86F1-CF544325C9CF}">
      <dgm:prSet/>
      <dgm:spPr/>
      <dgm:t>
        <a:bodyPr/>
        <a:lstStyle/>
        <a:p>
          <a:endParaRPr lang="en-US"/>
        </a:p>
      </dgm:t>
    </dgm:pt>
    <dgm:pt modelId="{0DFE1035-E399-4147-AF99-85A634F48BC4}">
      <dgm:prSet phldrT="[Text]"/>
      <dgm:spPr>
        <a:solidFill>
          <a:schemeClr val="accent4">
            <a:lumMod val="60000"/>
            <a:lumOff val="40000"/>
          </a:schemeClr>
        </a:solidFill>
      </dgm:spPr>
      <dgm:t>
        <a:bodyPr/>
        <a:lstStyle/>
        <a:p>
          <a:r>
            <a:rPr lang="en-US" dirty="0">
              <a:solidFill>
                <a:schemeClr val="tx1"/>
              </a:solidFill>
            </a:rPr>
            <a:t>RB: 0</a:t>
          </a:r>
        </a:p>
      </dgm:t>
    </dgm:pt>
    <dgm:pt modelId="{73786637-64D1-49C3-A181-B6DE31F02080}" type="parTrans" cxnId="{880B965C-4DFD-4B4F-B19F-96C6854B01A7}">
      <dgm:prSet/>
      <dgm:spPr/>
      <dgm:t>
        <a:bodyPr/>
        <a:lstStyle/>
        <a:p>
          <a:endParaRPr lang="en-US"/>
        </a:p>
      </dgm:t>
    </dgm:pt>
    <dgm:pt modelId="{6B69FAEB-577E-432A-BE67-08DC374C3923}" type="sibTrans" cxnId="{880B965C-4DFD-4B4F-B19F-96C6854B01A7}">
      <dgm:prSet/>
      <dgm:spPr/>
      <dgm:t>
        <a:bodyPr/>
        <a:lstStyle/>
        <a:p>
          <a:endParaRPr lang="en-US"/>
        </a:p>
      </dgm:t>
    </dgm:pt>
    <dgm:pt modelId="{E880CE0C-585A-4726-BD2A-3A1BACCB98EC}">
      <dgm:prSet phldrT="[Text]"/>
      <dgm:spPr>
        <a:solidFill>
          <a:schemeClr val="accent4"/>
        </a:solidFill>
      </dgm:spPr>
      <dgm:t>
        <a:bodyPr/>
        <a:lstStyle/>
        <a:p>
          <a:r>
            <a:rPr lang="en-US" dirty="0">
              <a:solidFill>
                <a:schemeClr val="tx1"/>
              </a:solidFill>
            </a:rPr>
            <a:t>CG: 2</a:t>
          </a:r>
        </a:p>
      </dgm:t>
    </dgm:pt>
    <dgm:pt modelId="{EEA87BC4-AD51-4DD8-9E6B-F35C97858C2B}" type="parTrans" cxnId="{749EFAA9-6A21-4AE6-886A-DC767DB04004}">
      <dgm:prSet/>
      <dgm:spPr/>
      <dgm:t>
        <a:bodyPr/>
        <a:lstStyle/>
        <a:p>
          <a:endParaRPr lang="en-US"/>
        </a:p>
      </dgm:t>
    </dgm:pt>
    <dgm:pt modelId="{93FFC2E7-BE72-4593-B5E0-27E549E45FAF}" type="sibTrans" cxnId="{749EFAA9-6A21-4AE6-886A-DC767DB04004}">
      <dgm:prSet/>
      <dgm:spPr/>
      <dgm:t>
        <a:bodyPr/>
        <a:lstStyle/>
        <a:p>
          <a:endParaRPr lang="en-US"/>
        </a:p>
      </dgm:t>
    </dgm:pt>
    <dgm:pt modelId="{6434F7AC-96C3-47C2-8FAA-85E99207C189}">
      <dgm:prSet phldrT="[Text]"/>
      <dgm:spPr>
        <a:solidFill>
          <a:schemeClr val="accent1">
            <a:lumMod val="60000"/>
            <a:lumOff val="40000"/>
          </a:schemeClr>
        </a:solidFill>
      </dgm:spPr>
      <dgm:t>
        <a:bodyPr/>
        <a:lstStyle/>
        <a:p>
          <a:r>
            <a:rPr lang="en-US" dirty="0">
              <a:solidFill>
                <a:schemeClr val="tx1"/>
              </a:solidFill>
            </a:rPr>
            <a:t>RB: 0</a:t>
          </a:r>
        </a:p>
      </dgm:t>
    </dgm:pt>
    <dgm:pt modelId="{04FDE111-DF34-4B8F-B694-DA1D4D779F4F}" type="parTrans" cxnId="{11E461E0-9195-437E-BC26-895AA4AB5CA8}">
      <dgm:prSet/>
      <dgm:spPr/>
      <dgm:t>
        <a:bodyPr/>
        <a:lstStyle/>
        <a:p>
          <a:endParaRPr lang="en-US"/>
        </a:p>
      </dgm:t>
    </dgm:pt>
    <dgm:pt modelId="{54F3710A-80BB-4C62-BAA8-4E0C1C202D13}" type="sibTrans" cxnId="{11E461E0-9195-437E-BC26-895AA4AB5CA8}">
      <dgm:prSet/>
      <dgm:spPr/>
      <dgm:t>
        <a:bodyPr/>
        <a:lstStyle/>
        <a:p>
          <a:endParaRPr lang="en-US"/>
        </a:p>
      </dgm:t>
    </dgm:pt>
    <dgm:pt modelId="{789002B0-F7BD-46A5-80CB-7D0F2D950A7F}">
      <dgm:prSet phldrT="[Text]"/>
      <dgm:spPr>
        <a:solidFill>
          <a:schemeClr val="accent1"/>
        </a:solidFill>
      </dgm:spPr>
      <dgm:t>
        <a:bodyPr/>
        <a:lstStyle/>
        <a:p>
          <a:r>
            <a:rPr lang="en-US" dirty="0">
              <a:solidFill>
                <a:schemeClr val="tx1"/>
              </a:solidFill>
            </a:rPr>
            <a:t>CG: 4</a:t>
          </a:r>
        </a:p>
      </dgm:t>
    </dgm:pt>
    <dgm:pt modelId="{132BEB2F-F88D-46CB-96EB-ABB4C6190DEA}" type="parTrans" cxnId="{C9E93370-3FA2-4B4D-BF7F-A7F71608D61B}">
      <dgm:prSet/>
      <dgm:spPr/>
      <dgm:t>
        <a:bodyPr/>
        <a:lstStyle/>
        <a:p>
          <a:endParaRPr lang="en-US"/>
        </a:p>
      </dgm:t>
    </dgm:pt>
    <dgm:pt modelId="{075FCEC3-3DF6-4E72-B48A-33A346DB75BB}" type="sibTrans" cxnId="{C9E93370-3FA2-4B4D-BF7F-A7F71608D61B}">
      <dgm:prSet/>
      <dgm:spPr/>
      <dgm:t>
        <a:bodyPr/>
        <a:lstStyle/>
        <a:p>
          <a:endParaRPr lang="en-US"/>
        </a:p>
      </dgm:t>
    </dgm:pt>
    <dgm:pt modelId="{0FB99542-9DBD-460C-820C-DCC46CE10D96}" type="pres">
      <dgm:prSet presAssocID="{AABED92F-B56D-4041-840F-444911FB16B5}" presName="theList" presStyleCnt="0">
        <dgm:presLayoutVars>
          <dgm:dir/>
          <dgm:animLvl val="lvl"/>
          <dgm:resizeHandles val="exact"/>
        </dgm:presLayoutVars>
      </dgm:prSet>
      <dgm:spPr/>
    </dgm:pt>
    <dgm:pt modelId="{ACE81B06-7FCA-4A12-980D-7B3AB6F50BA2}" type="pres">
      <dgm:prSet presAssocID="{57B95851-BF5F-45E9-95E7-42581E92D840}" presName="compNode" presStyleCnt="0"/>
      <dgm:spPr/>
    </dgm:pt>
    <dgm:pt modelId="{E4C8C8C6-B827-4907-9D20-BCB18DB6A2E9}" type="pres">
      <dgm:prSet presAssocID="{57B95851-BF5F-45E9-95E7-42581E92D840}" presName="aNode" presStyleLbl="bgShp" presStyleIdx="0" presStyleCnt="2"/>
      <dgm:spPr/>
    </dgm:pt>
    <dgm:pt modelId="{4700B760-F516-4079-8054-B56F4461C04F}" type="pres">
      <dgm:prSet presAssocID="{57B95851-BF5F-45E9-95E7-42581E92D840}" presName="textNode" presStyleLbl="bgShp" presStyleIdx="0" presStyleCnt="2"/>
      <dgm:spPr/>
    </dgm:pt>
    <dgm:pt modelId="{4FCCBCB6-FA4F-4372-9F74-2F35015DBB0E}" type="pres">
      <dgm:prSet presAssocID="{57B95851-BF5F-45E9-95E7-42581E92D840}" presName="compChildNode" presStyleCnt="0"/>
      <dgm:spPr/>
    </dgm:pt>
    <dgm:pt modelId="{711099F9-4234-4E13-AECD-332A60240893}" type="pres">
      <dgm:prSet presAssocID="{57B95851-BF5F-45E9-95E7-42581E92D840}" presName="theInnerList" presStyleCnt="0"/>
      <dgm:spPr/>
    </dgm:pt>
    <dgm:pt modelId="{F995A3F3-5F26-4721-B8E0-A70678AD5772}" type="pres">
      <dgm:prSet presAssocID="{8A3718BC-6AC3-400D-B048-47E5A3DA67E6}" presName="childNode" presStyleLbl="node1" presStyleIdx="0" presStyleCnt="6">
        <dgm:presLayoutVars>
          <dgm:bulletEnabled val="1"/>
        </dgm:presLayoutVars>
      </dgm:prSet>
      <dgm:spPr/>
    </dgm:pt>
    <dgm:pt modelId="{513E15E2-555E-4B11-B841-44A7E5B76A87}" type="pres">
      <dgm:prSet presAssocID="{8A3718BC-6AC3-400D-B048-47E5A3DA67E6}" presName="aSpace2" presStyleCnt="0"/>
      <dgm:spPr/>
    </dgm:pt>
    <dgm:pt modelId="{D8A59DF1-C0C0-42C7-A7DC-9E6E09F67C73}" type="pres">
      <dgm:prSet presAssocID="{6434F7AC-96C3-47C2-8FAA-85E99207C189}" presName="childNode" presStyleLbl="node1" presStyleIdx="1" presStyleCnt="6">
        <dgm:presLayoutVars>
          <dgm:bulletEnabled val="1"/>
        </dgm:presLayoutVars>
      </dgm:prSet>
      <dgm:spPr/>
    </dgm:pt>
    <dgm:pt modelId="{ED499CE5-2F84-45A4-9365-6122724CAA9D}" type="pres">
      <dgm:prSet presAssocID="{6434F7AC-96C3-47C2-8FAA-85E99207C189}" presName="aSpace2" presStyleCnt="0"/>
      <dgm:spPr/>
    </dgm:pt>
    <dgm:pt modelId="{F4DBAEFF-AA0E-479A-ACA9-9189D1FD55D1}" type="pres">
      <dgm:prSet presAssocID="{789002B0-F7BD-46A5-80CB-7D0F2D950A7F}" presName="childNode" presStyleLbl="node1" presStyleIdx="2" presStyleCnt="6">
        <dgm:presLayoutVars>
          <dgm:bulletEnabled val="1"/>
        </dgm:presLayoutVars>
      </dgm:prSet>
      <dgm:spPr/>
    </dgm:pt>
    <dgm:pt modelId="{129071D1-6C1E-40C7-B32B-34AD7925C83B}" type="pres">
      <dgm:prSet presAssocID="{57B95851-BF5F-45E9-95E7-42581E92D840}" presName="aSpace" presStyleCnt="0"/>
      <dgm:spPr/>
    </dgm:pt>
    <dgm:pt modelId="{329E2BA5-296B-44B0-8240-A72F0399D101}" type="pres">
      <dgm:prSet presAssocID="{1B077CC7-1203-42D8-BE43-CDBBA23946ED}" presName="compNode" presStyleCnt="0"/>
      <dgm:spPr/>
    </dgm:pt>
    <dgm:pt modelId="{6397CFD2-C57E-4917-A0AC-83F21EE4E5AD}" type="pres">
      <dgm:prSet presAssocID="{1B077CC7-1203-42D8-BE43-CDBBA23946ED}" presName="aNode" presStyleLbl="bgShp" presStyleIdx="1" presStyleCnt="2"/>
      <dgm:spPr/>
    </dgm:pt>
    <dgm:pt modelId="{B38AE40B-28AC-4A4A-A469-6C9536BE666C}" type="pres">
      <dgm:prSet presAssocID="{1B077CC7-1203-42D8-BE43-CDBBA23946ED}" presName="textNode" presStyleLbl="bgShp" presStyleIdx="1" presStyleCnt="2"/>
      <dgm:spPr/>
    </dgm:pt>
    <dgm:pt modelId="{03452545-61FA-4BB6-8FA8-F040C5BDF79A}" type="pres">
      <dgm:prSet presAssocID="{1B077CC7-1203-42D8-BE43-CDBBA23946ED}" presName="compChildNode" presStyleCnt="0"/>
      <dgm:spPr/>
    </dgm:pt>
    <dgm:pt modelId="{ECD940C0-F13B-47F1-8157-CA35BD00A535}" type="pres">
      <dgm:prSet presAssocID="{1B077CC7-1203-42D8-BE43-CDBBA23946ED}" presName="theInnerList" presStyleCnt="0"/>
      <dgm:spPr/>
    </dgm:pt>
    <dgm:pt modelId="{1AED577D-D651-434E-8ED7-C007420DBD10}" type="pres">
      <dgm:prSet presAssocID="{BC96847C-3191-404E-8533-3047AF6186B8}" presName="childNode" presStyleLbl="node1" presStyleIdx="3" presStyleCnt="6">
        <dgm:presLayoutVars>
          <dgm:bulletEnabled val="1"/>
        </dgm:presLayoutVars>
      </dgm:prSet>
      <dgm:spPr/>
    </dgm:pt>
    <dgm:pt modelId="{5B9BB14B-A68C-485B-B655-330A71830944}" type="pres">
      <dgm:prSet presAssocID="{BC96847C-3191-404E-8533-3047AF6186B8}" presName="aSpace2" presStyleCnt="0"/>
      <dgm:spPr/>
    </dgm:pt>
    <dgm:pt modelId="{2B095A60-5BEE-4C55-9F9D-356652E19304}" type="pres">
      <dgm:prSet presAssocID="{0DFE1035-E399-4147-AF99-85A634F48BC4}" presName="childNode" presStyleLbl="node1" presStyleIdx="4" presStyleCnt="6">
        <dgm:presLayoutVars>
          <dgm:bulletEnabled val="1"/>
        </dgm:presLayoutVars>
      </dgm:prSet>
      <dgm:spPr/>
    </dgm:pt>
    <dgm:pt modelId="{9FAC1AD0-9EFE-424A-813F-09A23F6F4DE8}" type="pres">
      <dgm:prSet presAssocID="{0DFE1035-E399-4147-AF99-85A634F48BC4}" presName="aSpace2" presStyleCnt="0"/>
      <dgm:spPr/>
    </dgm:pt>
    <dgm:pt modelId="{05C49015-7613-4658-8E59-33D0E362761B}" type="pres">
      <dgm:prSet presAssocID="{E880CE0C-585A-4726-BD2A-3A1BACCB98EC}" presName="childNode" presStyleLbl="node1" presStyleIdx="5" presStyleCnt="6">
        <dgm:presLayoutVars>
          <dgm:bulletEnabled val="1"/>
        </dgm:presLayoutVars>
      </dgm:prSet>
      <dgm:spPr/>
    </dgm:pt>
  </dgm:ptLst>
  <dgm:cxnLst>
    <dgm:cxn modelId="{B16CEC03-3B47-4567-8CBF-E7E2DD00E261}" type="presOf" srcId="{1B077CC7-1203-42D8-BE43-CDBBA23946ED}" destId="{B38AE40B-28AC-4A4A-A469-6C9536BE666C}" srcOrd="1" destOrd="0" presId="urn:microsoft.com/office/officeart/2005/8/layout/lProcess2"/>
    <dgm:cxn modelId="{8C008611-D800-4F15-8DD6-D1D119DE7477}" type="presOf" srcId="{789002B0-F7BD-46A5-80CB-7D0F2D950A7F}" destId="{F4DBAEFF-AA0E-479A-ACA9-9189D1FD55D1}" srcOrd="0" destOrd="0" presId="urn:microsoft.com/office/officeart/2005/8/layout/lProcess2"/>
    <dgm:cxn modelId="{E1551D24-8442-4CA4-B62F-344608A07D13}" type="presOf" srcId="{BC96847C-3191-404E-8533-3047AF6186B8}" destId="{1AED577D-D651-434E-8ED7-C007420DBD10}" srcOrd="0" destOrd="0" presId="urn:microsoft.com/office/officeart/2005/8/layout/lProcess2"/>
    <dgm:cxn modelId="{880B965C-4DFD-4B4F-B19F-96C6854B01A7}" srcId="{1B077CC7-1203-42D8-BE43-CDBBA23946ED}" destId="{0DFE1035-E399-4147-AF99-85A634F48BC4}" srcOrd="1" destOrd="0" parTransId="{73786637-64D1-49C3-A181-B6DE31F02080}" sibTransId="{6B69FAEB-577E-432A-BE67-08DC374C3923}"/>
    <dgm:cxn modelId="{0D2B3A43-3D01-45D7-A48D-BD266684A6A5}" type="presOf" srcId="{57B95851-BF5F-45E9-95E7-42581E92D840}" destId="{4700B760-F516-4079-8054-B56F4461C04F}" srcOrd="1" destOrd="0" presId="urn:microsoft.com/office/officeart/2005/8/layout/lProcess2"/>
    <dgm:cxn modelId="{3A70A549-4B1A-4900-94F8-B95C1D981994}" type="presOf" srcId="{0DFE1035-E399-4147-AF99-85A634F48BC4}" destId="{2B095A60-5BEE-4C55-9F9D-356652E19304}" srcOrd="0" destOrd="0" presId="urn:microsoft.com/office/officeart/2005/8/layout/lProcess2"/>
    <dgm:cxn modelId="{C9E93370-3FA2-4B4D-BF7F-A7F71608D61B}" srcId="{57B95851-BF5F-45E9-95E7-42581E92D840}" destId="{789002B0-F7BD-46A5-80CB-7D0F2D950A7F}" srcOrd="2" destOrd="0" parTransId="{132BEB2F-F88D-46CB-96EB-ABB4C6190DEA}" sibTransId="{075FCEC3-3DF6-4E72-B48A-33A346DB75BB}"/>
    <dgm:cxn modelId="{1F496854-8523-4F5D-AC9D-6812EE6BEDE6}" srcId="{AABED92F-B56D-4041-840F-444911FB16B5}" destId="{57B95851-BF5F-45E9-95E7-42581E92D840}" srcOrd="0" destOrd="0" parTransId="{F794DD28-9D8B-4938-AA6D-A6ACACD66737}" sibTransId="{264BD878-31D3-4CB9-89FA-12E890C4E07F}"/>
    <dgm:cxn modelId="{DD0BAA56-45C1-42F4-9892-140619EEDE8B}" type="presOf" srcId="{8A3718BC-6AC3-400D-B048-47E5A3DA67E6}" destId="{F995A3F3-5F26-4721-B8E0-A70678AD5772}" srcOrd="0" destOrd="0" presId="urn:microsoft.com/office/officeart/2005/8/layout/lProcess2"/>
    <dgm:cxn modelId="{24F04B85-A560-41C9-B629-A630948F6E53}" type="presOf" srcId="{57B95851-BF5F-45E9-95E7-42581E92D840}" destId="{E4C8C8C6-B827-4907-9D20-BCB18DB6A2E9}" srcOrd="0" destOrd="0" presId="urn:microsoft.com/office/officeart/2005/8/layout/lProcess2"/>
    <dgm:cxn modelId="{9A4BAA8A-3650-4548-A38D-A48E05536D50}" type="presOf" srcId="{E880CE0C-585A-4726-BD2A-3A1BACCB98EC}" destId="{05C49015-7613-4658-8E59-33D0E362761B}" srcOrd="0" destOrd="0" presId="urn:microsoft.com/office/officeart/2005/8/layout/lProcess2"/>
    <dgm:cxn modelId="{EEF09297-BE6D-426F-8975-470C6F52B9D3}" type="presOf" srcId="{AABED92F-B56D-4041-840F-444911FB16B5}" destId="{0FB99542-9DBD-460C-820C-DCC46CE10D96}" srcOrd="0" destOrd="0" presId="urn:microsoft.com/office/officeart/2005/8/layout/lProcess2"/>
    <dgm:cxn modelId="{7B234A9D-806A-4CF6-88A5-46ACF0BFB614}" srcId="{AABED92F-B56D-4041-840F-444911FB16B5}" destId="{1B077CC7-1203-42D8-BE43-CDBBA23946ED}" srcOrd="1" destOrd="0" parTransId="{50A0FB44-A7C4-4271-8BEE-35E350E107A5}" sibTransId="{BC30683A-1A91-4D53-97AB-28779E8B2083}"/>
    <dgm:cxn modelId="{F9EDD79E-ACF6-44E1-8532-155E6A1DC86B}" type="presOf" srcId="{1B077CC7-1203-42D8-BE43-CDBBA23946ED}" destId="{6397CFD2-C57E-4917-A0AC-83F21EE4E5AD}" srcOrd="0" destOrd="0" presId="urn:microsoft.com/office/officeart/2005/8/layout/lProcess2"/>
    <dgm:cxn modelId="{749EFAA9-6A21-4AE6-886A-DC767DB04004}" srcId="{1B077CC7-1203-42D8-BE43-CDBBA23946ED}" destId="{E880CE0C-585A-4726-BD2A-3A1BACCB98EC}" srcOrd="2" destOrd="0" parTransId="{EEA87BC4-AD51-4DD8-9E6B-F35C97858C2B}" sibTransId="{93FFC2E7-BE72-4593-B5E0-27E549E45FAF}"/>
    <dgm:cxn modelId="{A66F18C2-80A7-4F87-8A55-9C4C729164F7}" type="presOf" srcId="{6434F7AC-96C3-47C2-8FAA-85E99207C189}" destId="{D8A59DF1-C0C0-42C7-A7DC-9E6E09F67C73}" srcOrd="0" destOrd="0" presId="urn:microsoft.com/office/officeart/2005/8/layout/lProcess2"/>
    <dgm:cxn modelId="{FB147ACA-5451-44C0-86F1-CF544325C9CF}" srcId="{57B95851-BF5F-45E9-95E7-42581E92D840}" destId="{8A3718BC-6AC3-400D-B048-47E5A3DA67E6}" srcOrd="0" destOrd="0" parTransId="{ACEB8987-68E7-4472-9C19-2F931AEFBFAC}" sibTransId="{AE92FB7B-EBCB-4C20-A0C3-7B0CD7A73BAA}"/>
    <dgm:cxn modelId="{6C19DBD2-7F58-487C-817D-AB8D7E71AAFE}" srcId="{1B077CC7-1203-42D8-BE43-CDBBA23946ED}" destId="{BC96847C-3191-404E-8533-3047AF6186B8}" srcOrd="0" destOrd="0" parTransId="{6B35F9E0-B26C-4193-A412-1F08E4D826C6}" sibTransId="{666290DA-19FF-4133-B71E-C929CAADB29B}"/>
    <dgm:cxn modelId="{11E461E0-9195-437E-BC26-895AA4AB5CA8}" srcId="{57B95851-BF5F-45E9-95E7-42581E92D840}" destId="{6434F7AC-96C3-47C2-8FAA-85E99207C189}" srcOrd="1" destOrd="0" parTransId="{04FDE111-DF34-4B8F-B694-DA1D4D779F4F}" sibTransId="{54F3710A-80BB-4C62-BAA8-4E0C1C202D13}"/>
    <dgm:cxn modelId="{FF4346C7-FB47-40A6-96CA-B2C631D16A8D}" type="presParOf" srcId="{0FB99542-9DBD-460C-820C-DCC46CE10D96}" destId="{ACE81B06-7FCA-4A12-980D-7B3AB6F50BA2}" srcOrd="0" destOrd="0" presId="urn:microsoft.com/office/officeart/2005/8/layout/lProcess2"/>
    <dgm:cxn modelId="{A65CFE7A-DE16-485E-B0D5-8E34C9B1E0A9}" type="presParOf" srcId="{ACE81B06-7FCA-4A12-980D-7B3AB6F50BA2}" destId="{E4C8C8C6-B827-4907-9D20-BCB18DB6A2E9}" srcOrd="0" destOrd="0" presId="urn:microsoft.com/office/officeart/2005/8/layout/lProcess2"/>
    <dgm:cxn modelId="{6378E139-6513-4268-95CA-7875AB207692}" type="presParOf" srcId="{ACE81B06-7FCA-4A12-980D-7B3AB6F50BA2}" destId="{4700B760-F516-4079-8054-B56F4461C04F}" srcOrd="1" destOrd="0" presId="urn:microsoft.com/office/officeart/2005/8/layout/lProcess2"/>
    <dgm:cxn modelId="{7693C86D-48B9-48E5-8BAA-A631467A7F58}" type="presParOf" srcId="{ACE81B06-7FCA-4A12-980D-7B3AB6F50BA2}" destId="{4FCCBCB6-FA4F-4372-9F74-2F35015DBB0E}" srcOrd="2" destOrd="0" presId="urn:microsoft.com/office/officeart/2005/8/layout/lProcess2"/>
    <dgm:cxn modelId="{0DFADD37-8DE9-4231-B55F-7021C00C78A5}" type="presParOf" srcId="{4FCCBCB6-FA4F-4372-9F74-2F35015DBB0E}" destId="{711099F9-4234-4E13-AECD-332A60240893}" srcOrd="0" destOrd="0" presId="urn:microsoft.com/office/officeart/2005/8/layout/lProcess2"/>
    <dgm:cxn modelId="{38F9C396-1EAD-4488-AD8E-2B24A33E98DB}" type="presParOf" srcId="{711099F9-4234-4E13-AECD-332A60240893}" destId="{F995A3F3-5F26-4721-B8E0-A70678AD5772}" srcOrd="0" destOrd="0" presId="urn:microsoft.com/office/officeart/2005/8/layout/lProcess2"/>
    <dgm:cxn modelId="{A0E388F8-6539-43BF-91A5-59E33E754225}" type="presParOf" srcId="{711099F9-4234-4E13-AECD-332A60240893}" destId="{513E15E2-555E-4B11-B841-44A7E5B76A87}" srcOrd="1" destOrd="0" presId="urn:microsoft.com/office/officeart/2005/8/layout/lProcess2"/>
    <dgm:cxn modelId="{DB46F432-A94D-4B29-AA10-71899BC5FDC1}" type="presParOf" srcId="{711099F9-4234-4E13-AECD-332A60240893}" destId="{D8A59DF1-C0C0-42C7-A7DC-9E6E09F67C73}" srcOrd="2" destOrd="0" presId="urn:microsoft.com/office/officeart/2005/8/layout/lProcess2"/>
    <dgm:cxn modelId="{80D530E0-0329-42F4-BCD3-B660F30A1C14}" type="presParOf" srcId="{711099F9-4234-4E13-AECD-332A60240893}" destId="{ED499CE5-2F84-45A4-9365-6122724CAA9D}" srcOrd="3" destOrd="0" presId="urn:microsoft.com/office/officeart/2005/8/layout/lProcess2"/>
    <dgm:cxn modelId="{F677B998-CFCB-4080-8C0B-94A696AADE83}" type="presParOf" srcId="{711099F9-4234-4E13-AECD-332A60240893}" destId="{F4DBAEFF-AA0E-479A-ACA9-9189D1FD55D1}" srcOrd="4" destOrd="0" presId="urn:microsoft.com/office/officeart/2005/8/layout/lProcess2"/>
    <dgm:cxn modelId="{4F7CD50F-F835-4B4B-8768-058CF4DD6572}" type="presParOf" srcId="{0FB99542-9DBD-460C-820C-DCC46CE10D96}" destId="{129071D1-6C1E-40C7-B32B-34AD7925C83B}" srcOrd="1" destOrd="0" presId="urn:microsoft.com/office/officeart/2005/8/layout/lProcess2"/>
    <dgm:cxn modelId="{7D1D4E16-C4AA-48F1-82FC-B92DF7A6BD23}" type="presParOf" srcId="{0FB99542-9DBD-460C-820C-DCC46CE10D96}" destId="{329E2BA5-296B-44B0-8240-A72F0399D101}" srcOrd="2" destOrd="0" presId="urn:microsoft.com/office/officeart/2005/8/layout/lProcess2"/>
    <dgm:cxn modelId="{42A86B37-A3CC-48F6-97B6-AAF93C9D8CE6}" type="presParOf" srcId="{329E2BA5-296B-44B0-8240-A72F0399D101}" destId="{6397CFD2-C57E-4917-A0AC-83F21EE4E5AD}" srcOrd="0" destOrd="0" presId="urn:microsoft.com/office/officeart/2005/8/layout/lProcess2"/>
    <dgm:cxn modelId="{D9458913-2B33-4FA5-AAF4-55D441C0268D}" type="presParOf" srcId="{329E2BA5-296B-44B0-8240-A72F0399D101}" destId="{B38AE40B-28AC-4A4A-A469-6C9536BE666C}" srcOrd="1" destOrd="0" presId="urn:microsoft.com/office/officeart/2005/8/layout/lProcess2"/>
    <dgm:cxn modelId="{E7133B08-3E68-4113-8E51-A3B3B43E38B5}" type="presParOf" srcId="{329E2BA5-296B-44B0-8240-A72F0399D101}" destId="{03452545-61FA-4BB6-8FA8-F040C5BDF79A}" srcOrd="2" destOrd="0" presId="urn:microsoft.com/office/officeart/2005/8/layout/lProcess2"/>
    <dgm:cxn modelId="{BB320E94-7780-4B35-A852-C1591F24D973}" type="presParOf" srcId="{03452545-61FA-4BB6-8FA8-F040C5BDF79A}" destId="{ECD940C0-F13B-47F1-8157-CA35BD00A535}" srcOrd="0" destOrd="0" presId="urn:microsoft.com/office/officeart/2005/8/layout/lProcess2"/>
    <dgm:cxn modelId="{7DB0D65B-1F7C-4A6D-A0DE-0674A19E87AD}" type="presParOf" srcId="{ECD940C0-F13B-47F1-8157-CA35BD00A535}" destId="{1AED577D-D651-434E-8ED7-C007420DBD10}" srcOrd="0" destOrd="0" presId="urn:microsoft.com/office/officeart/2005/8/layout/lProcess2"/>
    <dgm:cxn modelId="{A2AA438B-CB80-48CB-B1BE-A9178E122C6B}" type="presParOf" srcId="{ECD940C0-F13B-47F1-8157-CA35BD00A535}" destId="{5B9BB14B-A68C-485B-B655-330A71830944}" srcOrd="1" destOrd="0" presId="urn:microsoft.com/office/officeart/2005/8/layout/lProcess2"/>
    <dgm:cxn modelId="{0E7166E0-D7F8-451F-997A-86387138932B}" type="presParOf" srcId="{ECD940C0-F13B-47F1-8157-CA35BD00A535}" destId="{2B095A60-5BEE-4C55-9F9D-356652E19304}" srcOrd="2" destOrd="0" presId="urn:microsoft.com/office/officeart/2005/8/layout/lProcess2"/>
    <dgm:cxn modelId="{BB725701-7B53-4FAE-AD42-834E65629E7E}" type="presParOf" srcId="{ECD940C0-F13B-47F1-8157-CA35BD00A535}" destId="{9FAC1AD0-9EFE-424A-813F-09A23F6F4DE8}" srcOrd="3" destOrd="0" presId="urn:microsoft.com/office/officeart/2005/8/layout/lProcess2"/>
    <dgm:cxn modelId="{4B86A7CA-E53C-4163-B5DE-D58E32E82247}" type="presParOf" srcId="{ECD940C0-F13B-47F1-8157-CA35BD00A535}" destId="{05C49015-7613-4658-8E59-33D0E362761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BED92F-B56D-4041-840F-444911FB16B5}" type="doc">
      <dgm:prSet loTypeId="urn:microsoft.com/office/officeart/2005/8/layout/lProcess2" loCatId="list" qsTypeId="urn:microsoft.com/office/officeart/2005/8/quickstyle/simple2" qsCatId="simple" csTypeId="urn:microsoft.com/office/officeart/2005/8/colors/colorful5" csCatId="colorful" phldr="1"/>
      <dgm:spPr/>
      <dgm:t>
        <a:bodyPr/>
        <a:lstStyle/>
        <a:p>
          <a:endParaRPr lang="en-US"/>
        </a:p>
      </dgm:t>
    </dgm:pt>
    <dgm:pt modelId="{EEEB7A64-CD49-4716-A1E5-4FD9463705A9}">
      <dgm:prSet phldrT="[Text]" custT="1"/>
      <dgm:spPr>
        <a:solidFill>
          <a:srgbClr val="00B050"/>
        </a:solidFill>
      </dgm:spPr>
      <dgm:t>
        <a:bodyPr/>
        <a:lstStyle/>
        <a:p>
          <a:r>
            <a:rPr lang="en-US" sz="2400" b="1" dirty="0">
              <a:effectLst>
                <a:outerShdw blurRad="38100" dist="38100" dir="2700000" algn="tl">
                  <a:srgbClr val="000000">
                    <a:alpha val="43137"/>
                  </a:srgbClr>
                </a:outerShdw>
              </a:effectLst>
            </a:rPr>
            <a:t>CN</a:t>
          </a:r>
          <a:r>
            <a:rPr lang="en-US" sz="2400" dirty="0"/>
            <a:t>: </a:t>
          </a:r>
          <a:r>
            <a:rPr lang="en-US" sz="2400" b="1" i="1" u="sng" dirty="0"/>
            <a:t>Highest</a:t>
          </a:r>
          <a:r>
            <a:rPr lang="en-US" sz="2400" dirty="0"/>
            <a:t> % on Impulse/Hyper, Anger, and Oppositional</a:t>
          </a:r>
        </a:p>
      </dgm:t>
    </dgm:pt>
    <dgm:pt modelId="{D9927A5C-7ACB-45BD-A06D-11788432152F}" type="parTrans" cxnId="{9AD3DF86-6D2B-4546-AE45-336F07E8241C}">
      <dgm:prSet/>
      <dgm:spPr/>
      <dgm:t>
        <a:bodyPr/>
        <a:lstStyle/>
        <a:p>
          <a:endParaRPr lang="en-US"/>
        </a:p>
      </dgm:t>
    </dgm:pt>
    <dgm:pt modelId="{ED346656-09F6-46EA-A4D7-A8C8FE6935C0}" type="sibTrans" cxnId="{9AD3DF86-6D2B-4546-AE45-336F07E8241C}">
      <dgm:prSet/>
      <dgm:spPr/>
      <dgm:t>
        <a:bodyPr/>
        <a:lstStyle/>
        <a:p>
          <a:endParaRPr lang="en-US"/>
        </a:p>
      </dgm:t>
    </dgm:pt>
    <dgm:pt modelId="{8B29AAFD-3893-4578-A275-BE0D38A45FE5}">
      <dgm:prSet phldrT="[Text]" custT="1"/>
      <dgm:spPr>
        <a:solidFill>
          <a:srgbClr val="43AFC0"/>
        </a:solidFill>
      </dgm:spPr>
      <dgm:t>
        <a:bodyPr/>
        <a:lstStyle/>
        <a:p>
          <a:r>
            <a:rPr lang="en-US" sz="2400" b="1" dirty="0">
              <a:effectLst>
                <a:outerShdw blurRad="38100" dist="38100" dir="2700000" algn="tl">
                  <a:srgbClr val="000000">
                    <a:alpha val="43137"/>
                  </a:srgbClr>
                </a:outerShdw>
              </a:effectLst>
            </a:rPr>
            <a:t>RB</a:t>
          </a:r>
          <a:r>
            <a:rPr lang="en-US" sz="2400" dirty="0"/>
            <a:t>: </a:t>
          </a:r>
          <a:r>
            <a:rPr lang="en-US" sz="2400" b="1" i="1" u="sng" dirty="0"/>
            <a:t>Highest</a:t>
          </a:r>
          <a:r>
            <a:rPr lang="en-US" sz="2400" dirty="0"/>
            <a:t> % of Danger to Others and Other Self-Harm </a:t>
          </a:r>
        </a:p>
      </dgm:t>
    </dgm:pt>
    <dgm:pt modelId="{16839B56-8047-42FE-AA2C-ACE08418CAA0}" type="parTrans" cxnId="{67C72C2F-C413-4979-B5A0-5DEE582C5827}">
      <dgm:prSet/>
      <dgm:spPr/>
      <dgm:t>
        <a:bodyPr/>
        <a:lstStyle/>
        <a:p>
          <a:endParaRPr lang="en-US"/>
        </a:p>
      </dgm:t>
    </dgm:pt>
    <dgm:pt modelId="{4731FF7F-C232-4440-9D90-5B88B61DA259}" type="sibTrans" cxnId="{67C72C2F-C413-4979-B5A0-5DEE582C5827}">
      <dgm:prSet/>
      <dgm:spPr/>
      <dgm:t>
        <a:bodyPr/>
        <a:lstStyle/>
        <a:p>
          <a:endParaRPr lang="en-US"/>
        </a:p>
      </dgm:t>
    </dgm:pt>
    <dgm:pt modelId="{0542B76F-B184-4BFF-B39C-14BAF6C176D0}">
      <dgm:prSet phldrT="[Text]" custT="1"/>
      <dgm:spPr>
        <a:solidFill>
          <a:srgbClr val="0070C0"/>
        </a:solidFill>
      </dgm:spPr>
      <dgm:t>
        <a:bodyPr/>
        <a:lstStyle/>
        <a:p>
          <a:r>
            <a:rPr lang="en-US" sz="2400" b="1" dirty="0">
              <a:effectLst>
                <a:outerShdw blurRad="38100" dist="38100" dir="2700000" algn="tl">
                  <a:srgbClr val="000000">
                    <a:alpha val="43137"/>
                  </a:srgbClr>
                </a:outerShdw>
              </a:effectLst>
            </a:rPr>
            <a:t>CG</a:t>
          </a:r>
          <a:r>
            <a:rPr lang="en-US" sz="2400" dirty="0"/>
            <a:t>: </a:t>
          </a:r>
          <a:r>
            <a:rPr lang="en-US" sz="2400" b="1" i="1" u="sng" dirty="0"/>
            <a:t>Highest rate</a:t>
          </a:r>
          <a:r>
            <a:rPr lang="en-US" sz="2400" b="1" i="1" u="none" dirty="0"/>
            <a:t> </a:t>
          </a:r>
          <a:r>
            <a:rPr lang="en-US" sz="2400" dirty="0"/>
            <a:t>for Family Stress and Social Resources</a:t>
          </a:r>
        </a:p>
      </dgm:t>
    </dgm:pt>
    <dgm:pt modelId="{444EC844-4E44-47C4-B96E-17C68727FD96}" type="parTrans" cxnId="{58A691ED-891D-41E9-883B-BE98B5CDC9E3}">
      <dgm:prSet/>
      <dgm:spPr/>
      <dgm:t>
        <a:bodyPr/>
        <a:lstStyle/>
        <a:p>
          <a:endParaRPr lang="en-US"/>
        </a:p>
      </dgm:t>
    </dgm:pt>
    <dgm:pt modelId="{9F8B71CE-2209-4D65-BAF6-E7CCBAD40F7A}" type="sibTrans" cxnId="{58A691ED-891D-41E9-883B-BE98B5CDC9E3}">
      <dgm:prSet/>
      <dgm:spPr/>
      <dgm:t>
        <a:bodyPr/>
        <a:lstStyle/>
        <a:p>
          <a:endParaRPr lang="en-US"/>
        </a:p>
      </dgm:t>
    </dgm:pt>
    <dgm:pt modelId="{D11C5767-0A3B-4583-84CF-097D22E05F03}">
      <dgm:prSet phldrT="[Text]"/>
      <dgm:spPr/>
      <dgm:t>
        <a:bodyPr/>
        <a:lstStyle/>
        <a:p>
          <a:r>
            <a:rPr lang="en-US" dirty="0"/>
            <a:t>Schools</a:t>
          </a:r>
        </a:p>
      </dgm:t>
    </dgm:pt>
    <dgm:pt modelId="{14BF6ADB-2C6F-4867-87BD-AD4781914F60}" type="sibTrans" cxnId="{B487BFE4-113D-43E9-86A9-1736E3F5A0F8}">
      <dgm:prSet/>
      <dgm:spPr/>
      <dgm:t>
        <a:bodyPr/>
        <a:lstStyle/>
        <a:p>
          <a:endParaRPr lang="en-US"/>
        </a:p>
      </dgm:t>
    </dgm:pt>
    <dgm:pt modelId="{A2F522F5-6FDE-4071-9CEE-426080A2391E}" type="parTrans" cxnId="{B487BFE4-113D-43E9-86A9-1736E3F5A0F8}">
      <dgm:prSet/>
      <dgm:spPr/>
      <dgm:t>
        <a:bodyPr/>
        <a:lstStyle/>
        <a:p>
          <a:endParaRPr lang="en-US"/>
        </a:p>
      </dgm:t>
    </dgm:pt>
    <dgm:pt modelId="{0FB99542-9DBD-460C-820C-DCC46CE10D96}" type="pres">
      <dgm:prSet presAssocID="{AABED92F-B56D-4041-840F-444911FB16B5}" presName="theList" presStyleCnt="0">
        <dgm:presLayoutVars>
          <dgm:dir/>
          <dgm:animLvl val="lvl"/>
          <dgm:resizeHandles val="exact"/>
        </dgm:presLayoutVars>
      </dgm:prSet>
      <dgm:spPr/>
    </dgm:pt>
    <dgm:pt modelId="{B5886FDB-B414-467B-98F5-A9600CDCA83D}" type="pres">
      <dgm:prSet presAssocID="{D11C5767-0A3B-4583-84CF-097D22E05F03}" presName="compNode" presStyleCnt="0"/>
      <dgm:spPr/>
    </dgm:pt>
    <dgm:pt modelId="{C6004167-BCA4-4D32-8A32-27125D332213}" type="pres">
      <dgm:prSet presAssocID="{D11C5767-0A3B-4583-84CF-097D22E05F03}" presName="aNode" presStyleLbl="bgShp" presStyleIdx="0" presStyleCnt="1"/>
      <dgm:spPr/>
    </dgm:pt>
    <dgm:pt modelId="{0E80A0AA-20F9-44C5-A7FF-71BA3DD4931E}" type="pres">
      <dgm:prSet presAssocID="{D11C5767-0A3B-4583-84CF-097D22E05F03}" presName="textNode" presStyleLbl="bgShp" presStyleIdx="0" presStyleCnt="1"/>
      <dgm:spPr/>
    </dgm:pt>
    <dgm:pt modelId="{F9617B3D-4596-4870-8462-BC6C250CE5D6}" type="pres">
      <dgm:prSet presAssocID="{D11C5767-0A3B-4583-84CF-097D22E05F03}" presName="compChildNode" presStyleCnt="0"/>
      <dgm:spPr/>
    </dgm:pt>
    <dgm:pt modelId="{00395272-3751-4451-B4F4-9AE69D23C4FF}" type="pres">
      <dgm:prSet presAssocID="{D11C5767-0A3B-4583-84CF-097D22E05F03}" presName="theInnerList" presStyleCnt="0"/>
      <dgm:spPr/>
    </dgm:pt>
    <dgm:pt modelId="{4A5F6414-5347-402E-81C7-F6252C9ABD66}" type="pres">
      <dgm:prSet presAssocID="{EEEB7A64-CD49-4716-A1E5-4FD9463705A9}" presName="childNode" presStyleLbl="node1" presStyleIdx="0" presStyleCnt="3">
        <dgm:presLayoutVars>
          <dgm:bulletEnabled val="1"/>
        </dgm:presLayoutVars>
      </dgm:prSet>
      <dgm:spPr/>
    </dgm:pt>
    <dgm:pt modelId="{B57CBF5A-F310-4AC9-9377-727D4C404DA2}" type="pres">
      <dgm:prSet presAssocID="{EEEB7A64-CD49-4716-A1E5-4FD9463705A9}" presName="aSpace2" presStyleCnt="0"/>
      <dgm:spPr/>
    </dgm:pt>
    <dgm:pt modelId="{F683EF6C-202E-4049-A4A6-D83ACABFC907}" type="pres">
      <dgm:prSet presAssocID="{8B29AAFD-3893-4578-A275-BE0D38A45FE5}" presName="childNode" presStyleLbl="node1" presStyleIdx="1" presStyleCnt="3">
        <dgm:presLayoutVars>
          <dgm:bulletEnabled val="1"/>
        </dgm:presLayoutVars>
      </dgm:prSet>
      <dgm:spPr/>
    </dgm:pt>
    <dgm:pt modelId="{582C5F95-A51D-47AD-94F9-59480A6AB2BD}" type="pres">
      <dgm:prSet presAssocID="{8B29AAFD-3893-4578-A275-BE0D38A45FE5}" presName="aSpace2" presStyleCnt="0"/>
      <dgm:spPr/>
    </dgm:pt>
    <dgm:pt modelId="{BE276D93-C390-466F-B8F7-A51545A38E2B}" type="pres">
      <dgm:prSet presAssocID="{0542B76F-B184-4BFF-B39C-14BAF6C176D0}" presName="childNode" presStyleLbl="node1" presStyleIdx="2" presStyleCnt="3">
        <dgm:presLayoutVars>
          <dgm:bulletEnabled val="1"/>
        </dgm:presLayoutVars>
      </dgm:prSet>
      <dgm:spPr/>
    </dgm:pt>
  </dgm:ptLst>
  <dgm:cxnLst>
    <dgm:cxn modelId="{67C72C2F-C413-4979-B5A0-5DEE582C5827}" srcId="{D11C5767-0A3B-4583-84CF-097D22E05F03}" destId="{8B29AAFD-3893-4578-A275-BE0D38A45FE5}" srcOrd="1" destOrd="0" parTransId="{16839B56-8047-42FE-AA2C-ACE08418CAA0}" sibTransId="{4731FF7F-C232-4440-9D90-5B88B61DA259}"/>
    <dgm:cxn modelId="{7750CA6C-1D34-4B06-9811-42F3FA1720E5}" type="presOf" srcId="{0542B76F-B184-4BFF-B39C-14BAF6C176D0}" destId="{BE276D93-C390-466F-B8F7-A51545A38E2B}" srcOrd="0" destOrd="0" presId="urn:microsoft.com/office/officeart/2005/8/layout/lProcess2"/>
    <dgm:cxn modelId="{9AD3DF86-6D2B-4546-AE45-336F07E8241C}" srcId="{D11C5767-0A3B-4583-84CF-097D22E05F03}" destId="{EEEB7A64-CD49-4716-A1E5-4FD9463705A9}" srcOrd="0" destOrd="0" parTransId="{D9927A5C-7ACB-45BD-A06D-11788432152F}" sibTransId="{ED346656-09F6-46EA-A4D7-A8C8FE6935C0}"/>
    <dgm:cxn modelId="{B2302293-B5EC-45D6-AB19-08FB0B740072}" type="presOf" srcId="{D11C5767-0A3B-4583-84CF-097D22E05F03}" destId="{C6004167-BCA4-4D32-8A32-27125D332213}" srcOrd="0" destOrd="0" presId="urn:microsoft.com/office/officeart/2005/8/layout/lProcess2"/>
    <dgm:cxn modelId="{EEF09297-BE6D-426F-8975-470C6F52B9D3}" type="presOf" srcId="{AABED92F-B56D-4041-840F-444911FB16B5}" destId="{0FB99542-9DBD-460C-820C-DCC46CE10D96}" srcOrd="0" destOrd="0" presId="urn:microsoft.com/office/officeart/2005/8/layout/lProcess2"/>
    <dgm:cxn modelId="{76211ED5-3A10-4FA6-BBBC-274835CFE389}" type="presOf" srcId="{8B29AAFD-3893-4578-A275-BE0D38A45FE5}" destId="{F683EF6C-202E-4049-A4A6-D83ACABFC907}" srcOrd="0" destOrd="0" presId="urn:microsoft.com/office/officeart/2005/8/layout/lProcess2"/>
    <dgm:cxn modelId="{B487BFE4-113D-43E9-86A9-1736E3F5A0F8}" srcId="{AABED92F-B56D-4041-840F-444911FB16B5}" destId="{D11C5767-0A3B-4583-84CF-097D22E05F03}" srcOrd="0" destOrd="0" parTransId="{A2F522F5-6FDE-4071-9CEE-426080A2391E}" sibTransId="{14BF6ADB-2C6F-4867-87BD-AD4781914F60}"/>
    <dgm:cxn modelId="{58A691ED-891D-41E9-883B-BE98B5CDC9E3}" srcId="{D11C5767-0A3B-4583-84CF-097D22E05F03}" destId="{0542B76F-B184-4BFF-B39C-14BAF6C176D0}" srcOrd="2" destOrd="0" parTransId="{444EC844-4E44-47C4-B96E-17C68727FD96}" sibTransId="{9F8B71CE-2209-4D65-BAF6-E7CCBAD40F7A}"/>
    <dgm:cxn modelId="{ADF2A4F9-B7AA-4AC3-8CFC-D234CCE6A672}" type="presOf" srcId="{EEEB7A64-CD49-4716-A1E5-4FD9463705A9}" destId="{4A5F6414-5347-402E-81C7-F6252C9ABD66}" srcOrd="0" destOrd="0" presId="urn:microsoft.com/office/officeart/2005/8/layout/lProcess2"/>
    <dgm:cxn modelId="{5FB656FC-1470-4050-BB3B-8C4544802D25}" type="presOf" srcId="{D11C5767-0A3B-4583-84CF-097D22E05F03}" destId="{0E80A0AA-20F9-44C5-A7FF-71BA3DD4931E}" srcOrd="1" destOrd="0" presId="urn:microsoft.com/office/officeart/2005/8/layout/lProcess2"/>
    <dgm:cxn modelId="{22635CDE-48E1-4044-8583-3A6E13AC3BB6}" type="presParOf" srcId="{0FB99542-9DBD-460C-820C-DCC46CE10D96}" destId="{B5886FDB-B414-467B-98F5-A9600CDCA83D}" srcOrd="0" destOrd="0" presId="urn:microsoft.com/office/officeart/2005/8/layout/lProcess2"/>
    <dgm:cxn modelId="{B4C07619-4EAE-4131-AEA7-E059DDF7BC88}" type="presParOf" srcId="{B5886FDB-B414-467B-98F5-A9600CDCA83D}" destId="{C6004167-BCA4-4D32-8A32-27125D332213}" srcOrd="0" destOrd="0" presId="urn:microsoft.com/office/officeart/2005/8/layout/lProcess2"/>
    <dgm:cxn modelId="{F7EF19B2-0C2B-49ED-8D1A-04530FBC2150}" type="presParOf" srcId="{B5886FDB-B414-467B-98F5-A9600CDCA83D}" destId="{0E80A0AA-20F9-44C5-A7FF-71BA3DD4931E}" srcOrd="1" destOrd="0" presId="urn:microsoft.com/office/officeart/2005/8/layout/lProcess2"/>
    <dgm:cxn modelId="{BC92232B-9A77-4684-8F73-AF5245457DD2}" type="presParOf" srcId="{B5886FDB-B414-467B-98F5-A9600CDCA83D}" destId="{F9617B3D-4596-4870-8462-BC6C250CE5D6}" srcOrd="2" destOrd="0" presId="urn:microsoft.com/office/officeart/2005/8/layout/lProcess2"/>
    <dgm:cxn modelId="{847F9D45-E1BC-4DB5-97C3-1DB73454E776}" type="presParOf" srcId="{F9617B3D-4596-4870-8462-BC6C250CE5D6}" destId="{00395272-3751-4451-B4F4-9AE69D23C4FF}" srcOrd="0" destOrd="0" presId="urn:microsoft.com/office/officeart/2005/8/layout/lProcess2"/>
    <dgm:cxn modelId="{E9243AE2-E92A-40A9-A13D-D96F76230255}" type="presParOf" srcId="{00395272-3751-4451-B4F4-9AE69D23C4FF}" destId="{4A5F6414-5347-402E-81C7-F6252C9ABD66}" srcOrd="0" destOrd="0" presId="urn:microsoft.com/office/officeart/2005/8/layout/lProcess2"/>
    <dgm:cxn modelId="{DD330096-0BB8-44B4-9A1D-74D59DCB271D}" type="presParOf" srcId="{00395272-3751-4451-B4F4-9AE69D23C4FF}" destId="{B57CBF5A-F310-4AC9-9377-727D4C404DA2}" srcOrd="1" destOrd="0" presId="urn:microsoft.com/office/officeart/2005/8/layout/lProcess2"/>
    <dgm:cxn modelId="{DD5382BA-EB44-437F-877A-0E0E142E543A}" type="presParOf" srcId="{00395272-3751-4451-B4F4-9AE69D23C4FF}" destId="{F683EF6C-202E-4049-A4A6-D83ACABFC907}" srcOrd="2" destOrd="0" presId="urn:microsoft.com/office/officeart/2005/8/layout/lProcess2"/>
    <dgm:cxn modelId="{DE954974-1597-4555-836E-F18C48F1186B}" type="presParOf" srcId="{00395272-3751-4451-B4F4-9AE69D23C4FF}" destId="{582C5F95-A51D-47AD-94F9-59480A6AB2BD}" srcOrd="3" destOrd="0" presId="urn:microsoft.com/office/officeart/2005/8/layout/lProcess2"/>
    <dgm:cxn modelId="{FA059211-70D2-49B8-B86D-FB473A5DBF57}" type="presParOf" srcId="{00395272-3751-4451-B4F4-9AE69D23C4FF}" destId="{BE276D93-C390-466F-B8F7-A51545A38E2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BED92F-B56D-4041-840F-444911FB16B5}" type="doc">
      <dgm:prSet loTypeId="urn:microsoft.com/office/officeart/2005/8/layout/lProcess2" loCatId="list" qsTypeId="urn:microsoft.com/office/officeart/2005/8/quickstyle/simple2" qsCatId="simple" csTypeId="urn:microsoft.com/office/officeart/2005/8/colors/colorful5" csCatId="colorful" phldr="1"/>
      <dgm:spPr/>
      <dgm:t>
        <a:bodyPr/>
        <a:lstStyle/>
        <a:p>
          <a:endParaRPr lang="en-US"/>
        </a:p>
      </dgm:t>
    </dgm:pt>
    <dgm:pt modelId="{57B95851-BF5F-45E9-95E7-42581E92D840}">
      <dgm:prSet phldrT="[Text]"/>
      <dgm:spPr>
        <a:solidFill>
          <a:schemeClr val="accent1">
            <a:lumMod val="20000"/>
            <a:lumOff val="80000"/>
          </a:schemeClr>
        </a:solidFill>
      </dgm:spPr>
      <dgm:t>
        <a:bodyPr/>
        <a:lstStyle/>
        <a:p>
          <a:r>
            <a:rPr lang="en-US" b="1" dirty="0"/>
            <a:t>Schools First CANS</a:t>
          </a:r>
          <a:br>
            <a:rPr lang="en-US" dirty="0"/>
          </a:br>
          <a:r>
            <a:rPr lang="en-US" dirty="0"/>
            <a:t>n=199</a:t>
          </a:r>
        </a:p>
      </dgm:t>
    </dgm:pt>
    <dgm:pt modelId="{F794DD28-9D8B-4938-AA6D-A6ACACD66737}" type="parTrans" cxnId="{1F496854-8523-4F5D-AC9D-6812EE6BEDE6}">
      <dgm:prSet/>
      <dgm:spPr/>
      <dgm:t>
        <a:bodyPr/>
        <a:lstStyle/>
        <a:p>
          <a:endParaRPr lang="en-US"/>
        </a:p>
      </dgm:t>
    </dgm:pt>
    <dgm:pt modelId="{264BD878-31D3-4CB9-89FA-12E890C4E07F}" type="sibTrans" cxnId="{1F496854-8523-4F5D-AC9D-6812EE6BEDE6}">
      <dgm:prSet/>
      <dgm:spPr/>
      <dgm:t>
        <a:bodyPr/>
        <a:lstStyle/>
        <a:p>
          <a:endParaRPr lang="en-US"/>
        </a:p>
      </dgm:t>
    </dgm:pt>
    <dgm:pt modelId="{BC96847C-3191-404E-8533-3047AF6186B8}">
      <dgm:prSet phldrT="[Text]"/>
      <dgm:spPr>
        <a:solidFill>
          <a:schemeClr val="accent4">
            <a:lumMod val="40000"/>
            <a:lumOff val="60000"/>
          </a:schemeClr>
        </a:solidFill>
      </dgm:spPr>
      <dgm:t>
        <a:bodyPr/>
        <a:lstStyle/>
        <a:p>
          <a:r>
            <a:rPr lang="en-US" dirty="0">
              <a:solidFill>
                <a:schemeClr val="tx1"/>
              </a:solidFill>
            </a:rPr>
            <a:t>CN: 2</a:t>
          </a:r>
        </a:p>
      </dgm:t>
    </dgm:pt>
    <dgm:pt modelId="{6B35F9E0-B26C-4193-A412-1F08E4D826C6}" type="parTrans" cxnId="{6C19DBD2-7F58-487C-817D-AB8D7E71AAFE}">
      <dgm:prSet/>
      <dgm:spPr/>
      <dgm:t>
        <a:bodyPr/>
        <a:lstStyle/>
        <a:p>
          <a:endParaRPr lang="en-US"/>
        </a:p>
      </dgm:t>
    </dgm:pt>
    <dgm:pt modelId="{666290DA-19FF-4133-B71E-C929CAADB29B}" type="sibTrans" cxnId="{6C19DBD2-7F58-487C-817D-AB8D7E71AAFE}">
      <dgm:prSet/>
      <dgm:spPr/>
      <dgm:t>
        <a:bodyPr/>
        <a:lstStyle/>
        <a:p>
          <a:endParaRPr lang="en-US"/>
        </a:p>
      </dgm:t>
    </dgm:pt>
    <dgm:pt modelId="{1B077CC7-1203-42D8-BE43-CDBBA23946ED}">
      <dgm:prSet phldrT="[Text]"/>
      <dgm:spPr>
        <a:solidFill>
          <a:schemeClr val="accent4">
            <a:lumMod val="20000"/>
            <a:lumOff val="80000"/>
          </a:schemeClr>
        </a:solidFill>
      </dgm:spPr>
      <dgm:t>
        <a:bodyPr/>
        <a:lstStyle/>
        <a:p>
          <a:r>
            <a:rPr lang="en-US" b="1" dirty="0"/>
            <a:t>Schools Last CANS</a:t>
          </a:r>
          <a:br>
            <a:rPr lang="en-US" dirty="0"/>
          </a:br>
          <a:r>
            <a:rPr lang="en-US" dirty="0"/>
            <a:t>n=199</a:t>
          </a:r>
        </a:p>
      </dgm:t>
    </dgm:pt>
    <dgm:pt modelId="{50A0FB44-A7C4-4271-8BEE-35E350E107A5}" type="parTrans" cxnId="{7B234A9D-806A-4CF6-88A5-46ACF0BFB614}">
      <dgm:prSet/>
      <dgm:spPr/>
      <dgm:t>
        <a:bodyPr/>
        <a:lstStyle/>
        <a:p>
          <a:endParaRPr lang="en-US"/>
        </a:p>
      </dgm:t>
    </dgm:pt>
    <dgm:pt modelId="{BC30683A-1A91-4D53-97AB-28779E8B2083}" type="sibTrans" cxnId="{7B234A9D-806A-4CF6-88A5-46ACF0BFB614}">
      <dgm:prSet/>
      <dgm:spPr/>
      <dgm:t>
        <a:bodyPr/>
        <a:lstStyle/>
        <a:p>
          <a:endParaRPr lang="en-US"/>
        </a:p>
      </dgm:t>
    </dgm:pt>
    <dgm:pt modelId="{8A3718BC-6AC3-400D-B048-47E5A3DA67E6}">
      <dgm:prSet phldrT="[Text]"/>
      <dgm:spPr>
        <a:solidFill>
          <a:schemeClr val="accent1">
            <a:lumMod val="40000"/>
            <a:lumOff val="60000"/>
          </a:schemeClr>
        </a:solidFill>
      </dgm:spPr>
      <dgm:t>
        <a:bodyPr/>
        <a:lstStyle/>
        <a:p>
          <a:r>
            <a:rPr lang="en-US" dirty="0">
              <a:solidFill>
                <a:schemeClr val="tx1"/>
              </a:solidFill>
            </a:rPr>
            <a:t>CN: 3</a:t>
          </a:r>
        </a:p>
      </dgm:t>
    </dgm:pt>
    <dgm:pt modelId="{ACEB8987-68E7-4472-9C19-2F931AEFBFAC}" type="parTrans" cxnId="{FB147ACA-5451-44C0-86F1-CF544325C9CF}">
      <dgm:prSet/>
      <dgm:spPr/>
      <dgm:t>
        <a:bodyPr/>
        <a:lstStyle/>
        <a:p>
          <a:endParaRPr lang="en-US"/>
        </a:p>
      </dgm:t>
    </dgm:pt>
    <dgm:pt modelId="{AE92FB7B-EBCB-4C20-A0C3-7B0CD7A73BAA}" type="sibTrans" cxnId="{FB147ACA-5451-44C0-86F1-CF544325C9CF}">
      <dgm:prSet/>
      <dgm:spPr/>
      <dgm:t>
        <a:bodyPr/>
        <a:lstStyle/>
        <a:p>
          <a:endParaRPr lang="en-US"/>
        </a:p>
      </dgm:t>
    </dgm:pt>
    <dgm:pt modelId="{0DFE1035-E399-4147-AF99-85A634F48BC4}">
      <dgm:prSet phldrT="[Text]"/>
      <dgm:spPr>
        <a:solidFill>
          <a:schemeClr val="accent4">
            <a:lumMod val="60000"/>
            <a:lumOff val="40000"/>
          </a:schemeClr>
        </a:solidFill>
      </dgm:spPr>
      <dgm:t>
        <a:bodyPr/>
        <a:lstStyle/>
        <a:p>
          <a:r>
            <a:rPr lang="en-US" dirty="0">
              <a:solidFill>
                <a:schemeClr val="tx1"/>
              </a:solidFill>
            </a:rPr>
            <a:t>RB: 0</a:t>
          </a:r>
        </a:p>
      </dgm:t>
    </dgm:pt>
    <dgm:pt modelId="{73786637-64D1-49C3-A181-B6DE31F02080}" type="parTrans" cxnId="{880B965C-4DFD-4B4F-B19F-96C6854B01A7}">
      <dgm:prSet/>
      <dgm:spPr/>
      <dgm:t>
        <a:bodyPr/>
        <a:lstStyle/>
        <a:p>
          <a:endParaRPr lang="en-US"/>
        </a:p>
      </dgm:t>
    </dgm:pt>
    <dgm:pt modelId="{6B69FAEB-577E-432A-BE67-08DC374C3923}" type="sibTrans" cxnId="{880B965C-4DFD-4B4F-B19F-96C6854B01A7}">
      <dgm:prSet/>
      <dgm:spPr/>
      <dgm:t>
        <a:bodyPr/>
        <a:lstStyle/>
        <a:p>
          <a:endParaRPr lang="en-US"/>
        </a:p>
      </dgm:t>
    </dgm:pt>
    <dgm:pt modelId="{E880CE0C-585A-4726-BD2A-3A1BACCB98EC}">
      <dgm:prSet phldrT="[Text]"/>
      <dgm:spPr>
        <a:solidFill>
          <a:schemeClr val="accent4"/>
        </a:solidFill>
      </dgm:spPr>
      <dgm:t>
        <a:bodyPr/>
        <a:lstStyle/>
        <a:p>
          <a:r>
            <a:rPr lang="en-US" dirty="0">
              <a:solidFill>
                <a:schemeClr val="tx1"/>
              </a:solidFill>
            </a:rPr>
            <a:t>CG: 1</a:t>
          </a:r>
        </a:p>
      </dgm:t>
    </dgm:pt>
    <dgm:pt modelId="{EEA87BC4-AD51-4DD8-9E6B-F35C97858C2B}" type="parTrans" cxnId="{749EFAA9-6A21-4AE6-886A-DC767DB04004}">
      <dgm:prSet/>
      <dgm:spPr/>
      <dgm:t>
        <a:bodyPr/>
        <a:lstStyle/>
        <a:p>
          <a:endParaRPr lang="en-US"/>
        </a:p>
      </dgm:t>
    </dgm:pt>
    <dgm:pt modelId="{93FFC2E7-BE72-4593-B5E0-27E549E45FAF}" type="sibTrans" cxnId="{749EFAA9-6A21-4AE6-886A-DC767DB04004}">
      <dgm:prSet/>
      <dgm:spPr/>
      <dgm:t>
        <a:bodyPr/>
        <a:lstStyle/>
        <a:p>
          <a:endParaRPr lang="en-US"/>
        </a:p>
      </dgm:t>
    </dgm:pt>
    <dgm:pt modelId="{6434F7AC-96C3-47C2-8FAA-85E99207C189}">
      <dgm:prSet phldrT="[Text]"/>
      <dgm:spPr>
        <a:solidFill>
          <a:schemeClr val="accent1">
            <a:lumMod val="60000"/>
            <a:lumOff val="40000"/>
          </a:schemeClr>
        </a:solidFill>
      </dgm:spPr>
      <dgm:t>
        <a:bodyPr/>
        <a:lstStyle/>
        <a:p>
          <a:r>
            <a:rPr lang="en-US" dirty="0">
              <a:solidFill>
                <a:schemeClr val="tx1"/>
              </a:solidFill>
            </a:rPr>
            <a:t>RB: 1</a:t>
          </a:r>
        </a:p>
      </dgm:t>
    </dgm:pt>
    <dgm:pt modelId="{04FDE111-DF34-4B8F-B694-DA1D4D779F4F}" type="parTrans" cxnId="{11E461E0-9195-437E-BC26-895AA4AB5CA8}">
      <dgm:prSet/>
      <dgm:spPr/>
      <dgm:t>
        <a:bodyPr/>
        <a:lstStyle/>
        <a:p>
          <a:endParaRPr lang="en-US"/>
        </a:p>
      </dgm:t>
    </dgm:pt>
    <dgm:pt modelId="{54F3710A-80BB-4C62-BAA8-4E0C1C202D13}" type="sibTrans" cxnId="{11E461E0-9195-437E-BC26-895AA4AB5CA8}">
      <dgm:prSet/>
      <dgm:spPr/>
      <dgm:t>
        <a:bodyPr/>
        <a:lstStyle/>
        <a:p>
          <a:endParaRPr lang="en-US"/>
        </a:p>
      </dgm:t>
    </dgm:pt>
    <dgm:pt modelId="{789002B0-F7BD-46A5-80CB-7D0F2D950A7F}">
      <dgm:prSet phldrT="[Text]"/>
      <dgm:spPr>
        <a:solidFill>
          <a:schemeClr val="accent1"/>
        </a:solidFill>
      </dgm:spPr>
      <dgm:t>
        <a:bodyPr/>
        <a:lstStyle/>
        <a:p>
          <a:r>
            <a:rPr lang="en-US" dirty="0">
              <a:solidFill>
                <a:schemeClr val="tx1"/>
              </a:solidFill>
            </a:rPr>
            <a:t>CG: 3</a:t>
          </a:r>
        </a:p>
      </dgm:t>
    </dgm:pt>
    <dgm:pt modelId="{132BEB2F-F88D-46CB-96EB-ABB4C6190DEA}" type="parTrans" cxnId="{C9E93370-3FA2-4B4D-BF7F-A7F71608D61B}">
      <dgm:prSet/>
      <dgm:spPr/>
      <dgm:t>
        <a:bodyPr/>
        <a:lstStyle/>
        <a:p>
          <a:endParaRPr lang="en-US"/>
        </a:p>
      </dgm:t>
    </dgm:pt>
    <dgm:pt modelId="{075FCEC3-3DF6-4E72-B48A-33A346DB75BB}" type="sibTrans" cxnId="{C9E93370-3FA2-4B4D-BF7F-A7F71608D61B}">
      <dgm:prSet/>
      <dgm:spPr/>
      <dgm:t>
        <a:bodyPr/>
        <a:lstStyle/>
        <a:p>
          <a:endParaRPr lang="en-US"/>
        </a:p>
      </dgm:t>
    </dgm:pt>
    <dgm:pt modelId="{0FB99542-9DBD-460C-820C-DCC46CE10D96}" type="pres">
      <dgm:prSet presAssocID="{AABED92F-B56D-4041-840F-444911FB16B5}" presName="theList" presStyleCnt="0">
        <dgm:presLayoutVars>
          <dgm:dir/>
          <dgm:animLvl val="lvl"/>
          <dgm:resizeHandles val="exact"/>
        </dgm:presLayoutVars>
      </dgm:prSet>
      <dgm:spPr/>
    </dgm:pt>
    <dgm:pt modelId="{ACE81B06-7FCA-4A12-980D-7B3AB6F50BA2}" type="pres">
      <dgm:prSet presAssocID="{57B95851-BF5F-45E9-95E7-42581E92D840}" presName="compNode" presStyleCnt="0"/>
      <dgm:spPr/>
    </dgm:pt>
    <dgm:pt modelId="{E4C8C8C6-B827-4907-9D20-BCB18DB6A2E9}" type="pres">
      <dgm:prSet presAssocID="{57B95851-BF5F-45E9-95E7-42581E92D840}" presName="aNode" presStyleLbl="bgShp" presStyleIdx="0" presStyleCnt="2"/>
      <dgm:spPr/>
    </dgm:pt>
    <dgm:pt modelId="{4700B760-F516-4079-8054-B56F4461C04F}" type="pres">
      <dgm:prSet presAssocID="{57B95851-BF5F-45E9-95E7-42581E92D840}" presName="textNode" presStyleLbl="bgShp" presStyleIdx="0" presStyleCnt="2"/>
      <dgm:spPr/>
    </dgm:pt>
    <dgm:pt modelId="{4FCCBCB6-FA4F-4372-9F74-2F35015DBB0E}" type="pres">
      <dgm:prSet presAssocID="{57B95851-BF5F-45E9-95E7-42581E92D840}" presName="compChildNode" presStyleCnt="0"/>
      <dgm:spPr/>
    </dgm:pt>
    <dgm:pt modelId="{711099F9-4234-4E13-AECD-332A60240893}" type="pres">
      <dgm:prSet presAssocID="{57B95851-BF5F-45E9-95E7-42581E92D840}" presName="theInnerList" presStyleCnt="0"/>
      <dgm:spPr/>
    </dgm:pt>
    <dgm:pt modelId="{F995A3F3-5F26-4721-B8E0-A70678AD5772}" type="pres">
      <dgm:prSet presAssocID="{8A3718BC-6AC3-400D-B048-47E5A3DA67E6}" presName="childNode" presStyleLbl="node1" presStyleIdx="0" presStyleCnt="6">
        <dgm:presLayoutVars>
          <dgm:bulletEnabled val="1"/>
        </dgm:presLayoutVars>
      </dgm:prSet>
      <dgm:spPr/>
    </dgm:pt>
    <dgm:pt modelId="{513E15E2-555E-4B11-B841-44A7E5B76A87}" type="pres">
      <dgm:prSet presAssocID="{8A3718BC-6AC3-400D-B048-47E5A3DA67E6}" presName="aSpace2" presStyleCnt="0"/>
      <dgm:spPr/>
    </dgm:pt>
    <dgm:pt modelId="{D8A59DF1-C0C0-42C7-A7DC-9E6E09F67C73}" type="pres">
      <dgm:prSet presAssocID="{6434F7AC-96C3-47C2-8FAA-85E99207C189}" presName="childNode" presStyleLbl="node1" presStyleIdx="1" presStyleCnt="6">
        <dgm:presLayoutVars>
          <dgm:bulletEnabled val="1"/>
        </dgm:presLayoutVars>
      </dgm:prSet>
      <dgm:spPr/>
    </dgm:pt>
    <dgm:pt modelId="{ED499CE5-2F84-45A4-9365-6122724CAA9D}" type="pres">
      <dgm:prSet presAssocID="{6434F7AC-96C3-47C2-8FAA-85E99207C189}" presName="aSpace2" presStyleCnt="0"/>
      <dgm:spPr/>
    </dgm:pt>
    <dgm:pt modelId="{F4DBAEFF-AA0E-479A-ACA9-9189D1FD55D1}" type="pres">
      <dgm:prSet presAssocID="{789002B0-F7BD-46A5-80CB-7D0F2D950A7F}" presName="childNode" presStyleLbl="node1" presStyleIdx="2" presStyleCnt="6">
        <dgm:presLayoutVars>
          <dgm:bulletEnabled val="1"/>
        </dgm:presLayoutVars>
      </dgm:prSet>
      <dgm:spPr/>
    </dgm:pt>
    <dgm:pt modelId="{129071D1-6C1E-40C7-B32B-34AD7925C83B}" type="pres">
      <dgm:prSet presAssocID="{57B95851-BF5F-45E9-95E7-42581E92D840}" presName="aSpace" presStyleCnt="0"/>
      <dgm:spPr/>
    </dgm:pt>
    <dgm:pt modelId="{329E2BA5-296B-44B0-8240-A72F0399D101}" type="pres">
      <dgm:prSet presAssocID="{1B077CC7-1203-42D8-BE43-CDBBA23946ED}" presName="compNode" presStyleCnt="0"/>
      <dgm:spPr/>
    </dgm:pt>
    <dgm:pt modelId="{6397CFD2-C57E-4917-A0AC-83F21EE4E5AD}" type="pres">
      <dgm:prSet presAssocID="{1B077CC7-1203-42D8-BE43-CDBBA23946ED}" presName="aNode" presStyleLbl="bgShp" presStyleIdx="1" presStyleCnt="2"/>
      <dgm:spPr/>
    </dgm:pt>
    <dgm:pt modelId="{B38AE40B-28AC-4A4A-A469-6C9536BE666C}" type="pres">
      <dgm:prSet presAssocID="{1B077CC7-1203-42D8-BE43-CDBBA23946ED}" presName="textNode" presStyleLbl="bgShp" presStyleIdx="1" presStyleCnt="2"/>
      <dgm:spPr/>
    </dgm:pt>
    <dgm:pt modelId="{03452545-61FA-4BB6-8FA8-F040C5BDF79A}" type="pres">
      <dgm:prSet presAssocID="{1B077CC7-1203-42D8-BE43-CDBBA23946ED}" presName="compChildNode" presStyleCnt="0"/>
      <dgm:spPr/>
    </dgm:pt>
    <dgm:pt modelId="{ECD940C0-F13B-47F1-8157-CA35BD00A535}" type="pres">
      <dgm:prSet presAssocID="{1B077CC7-1203-42D8-BE43-CDBBA23946ED}" presName="theInnerList" presStyleCnt="0"/>
      <dgm:spPr/>
    </dgm:pt>
    <dgm:pt modelId="{1AED577D-D651-434E-8ED7-C007420DBD10}" type="pres">
      <dgm:prSet presAssocID="{BC96847C-3191-404E-8533-3047AF6186B8}" presName="childNode" presStyleLbl="node1" presStyleIdx="3" presStyleCnt="6">
        <dgm:presLayoutVars>
          <dgm:bulletEnabled val="1"/>
        </dgm:presLayoutVars>
      </dgm:prSet>
      <dgm:spPr/>
    </dgm:pt>
    <dgm:pt modelId="{5B9BB14B-A68C-485B-B655-330A71830944}" type="pres">
      <dgm:prSet presAssocID="{BC96847C-3191-404E-8533-3047AF6186B8}" presName="aSpace2" presStyleCnt="0"/>
      <dgm:spPr/>
    </dgm:pt>
    <dgm:pt modelId="{2B095A60-5BEE-4C55-9F9D-356652E19304}" type="pres">
      <dgm:prSet presAssocID="{0DFE1035-E399-4147-AF99-85A634F48BC4}" presName="childNode" presStyleLbl="node1" presStyleIdx="4" presStyleCnt="6">
        <dgm:presLayoutVars>
          <dgm:bulletEnabled val="1"/>
        </dgm:presLayoutVars>
      </dgm:prSet>
      <dgm:spPr/>
    </dgm:pt>
    <dgm:pt modelId="{9FAC1AD0-9EFE-424A-813F-09A23F6F4DE8}" type="pres">
      <dgm:prSet presAssocID="{0DFE1035-E399-4147-AF99-85A634F48BC4}" presName="aSpace2" presStyleCnt="0"/>
      <dgm:spPr/>
    </dgm:pt>
    <dgm:pt modelId="{05C49015-7613-4658-8E59-33D0E362761B}" type="pres">
      <dgm:prSet presAssocID="{E880CE0C-585A-4726-BD2A-3A1BACCB98EC}" presName="childNode" presStyleLbl="node1" presStyleIdx="5" presStyleCnt="6">
        <dgm:presLayoutVars>
          <dgm:bulletEnabled val="1"/>
        </dgm:presLayoutVars>
      </dgm:prSet>
      <dgm:spPr/>
    </dgm:pt>
  </dgm:ptLst>
  <dgm:cxnLst>
    <dgm:cxn modelId="{B16CEC03-3B47-4567-8CBF-E7E2DD00E261}" type="presOf" srcId="{1B077CC7-1203-42D8-BE43-CDBBA23946ED}" destId="{B38AE40B-28AC-4A4A-A469-6C9536BE666C}" srcOrd="1" destOrd="0" presId="urn:microsoft.com/office/officeart/2005/8/layout/lProcess2"/>
    <dgm:cxn modelId="{8C008611-D800-4F15-8DD6-D1D119DE7477}" type="presOf" srcId="{789002B0-F7BD-46A5-80CB-7D0F2D950A7F}" destId="{F4DBAEFF-AA0E-479A-ACA9-9189D1FD55D1}" srcOrd="0" destOrd="0" presId="urn:microsoft.com/office/officeart/2005/8/layout/lProcess2"/>
    <dgm:cxn modelId="{E1551D24-8442-4CA4-B62F-344608A07D13}" type="presOf" srcId="{BC96847C-3191-404E-8533-3047AF6186B8}" destId="{1AED577D-D651-434E-8ED7-C007420DBD10}" srcOrd="0" destOrd="0" presId="urn:microsoft.com/office/officeart/2005/8/layout/lProcess2"/>
    <dgm:cxn modelId="{880B965C-4DFD-4B4F-B19F-96C6854B01A7}" srcId="{1B077CC7-1203-42D8-BE43-CDBBA23946ED}" destId="{0DFE1035-E399-4147-AF99-85A634F48BC4}" srcOrd="1" destOrd="0" parTransId="{73786637-64D1-49C3-A181-B6DE31F02080}" sibTransId="{6B69FAEB-577E-432A-BE67-08DC374C3923}"/>
    <dgm:cxn modelId="{0D2B3A43-3D01-45D7-A48D-BD266684A6A5}" type="presOf" srcId="{57B95851-BF5F-45E9-95E7-42581E92D840}" destId="{4700B760-F516-4079-8054-B56F4461C04F}" srcOrd="1" destOrd="0" presId="urn:microsoft.com/office/officeart/2005/8/layout/lProcess2"/>
    <dgm:cxn modelId="{3A70A549-4B1A-4900-94F8-B95C1D981994}" type="presOf" srcId="{0DFE1035-E399-4147-AF99-85A634F48BC4}" destId="{2B095A60-5BEE-4C55-9F9D-356652E19304}" srcOrd="0" destOrd="0" presId="urn:microsoft.com/office/officeart/2005/8/layout/lProcess2"/>
    <dgm:cxn modelId="{C9E93370-3FA2-4B4D-BF7F-A7F71608D61B}" srcId="{57B95851-BF5F-45E9-95E7-42581E92D840}" destId="{789002B0-F7BD-46A5-80CB-7D0F2D950A7F}" srcOrd="2" destOrd="0" parTransId="{132BEB2F-F88D-46CB-96EB-ABB4C6190DEA}" sibTransId="{075FCEC3-3DF6-4E72-B48A-33A346DB75BB}"/>
    <dgm:cxn modelId="{1F496854-8523-4F5D-AC9D-6812EE6BEDE6}" srcId="{AABED92F-B56D-4041-840F-444911FB16B5}" destId="{57B95851-BF5F-45E9-95E7-42581E92D840}" srcOrd="0" destOrd="0" parTransId="{F794DD28-9D8B-4938-AA6D-A6ACACD66737}" sibTransId="{264BD878-31D3-4CB9-89FA-12E890C4E07F}"/>
    <dgm:cxn modelId="{DD0BAA56-45C1-42F4-9892-140619EEDE8B}" type="presOf" srcId="{8A3718BC-6AC3-400D-B048-47E5A3DA67E6}" destId="{F995A3F3-5F26-4721-B8E0-A70678AD5772}" srcOrd="0" destOrd="0" presId="urn:microsoft.com/office/officeart/2005/8/layout/lProcess2"/>
    <dgm:cxn modelId="{24F04B85-A560-41C9-B629-A630948F6E53}" type="presOf" srcId="{57B95851-BF5F-45E9-95E7-42581E92D840}" destId="{E4C8C8C6-B827-4907-9D20-BCB18DB6A2E9}" srcOrd="0" destOrd="0" presId="urn:microsoft.com/office/officeart/2005/8/layout/lProcess2"/>
    <dgm:cxn modelId="{9A4BAA8A-3650-4548-A38D-A48E05536D50}" type="presOf" srcId="{E880CE0C-585A-4726-BD2A-3A1BACCB98EC}" destId="{05C49015-7613-4658-8E59-33D0E362761B}" srcOrd="0" destOrd="0" presId="urn:microsoft.com/office/officeart/2005/8/layout/lProcess2"/>
    <dgm:cxn modelId="{EEF09297-BE6D-426F-8975-470C6F52B9D3}" type="presOf" srcId="{AABED92F-B56D-4041-840F-444911FB16B5}" destId="{0FB99542-9DBD-460C-820C-DCC46CE10D96}" srcOrd="0" destOrd="0" presId="urn:microsoft.com/office/officeart/2005/8/layout/lProcess2"/>
    <dgm:cxn modelId="{7B234A9D-806A-4CF6-88A5-46ACF0BFB614}" srcId="{AABED92F-B56D-4041-840F-444911FB16B5}" destId="{1B077CC7-1203-42D8-BE43-CDBBA23946ED}" srcOrd="1" destOrd="0" parTransId="{50A0FB44-A7C4-4271-8BEE-35E350E107A5}" sibTransId="{BC30683A-1A91-4D53-97AB-28779E8B2083}"/>
    <dgm:cxn modelId="{F9EDD79E-ACF6-44E1-8532-155E6A1DC86B}" type="presOf" srcId="{1B077CC7-1203-42D8-BE43-CDBBA23946ED}" destId="{6397CFD2-C57E-4917-A0AC-83F21EE4E5AD}" srcOrd="0" destOrd="0" presId="urn:microsoft.com/office/officeart/2005/8/layout/lProcess2"/>
    <dgm:cxn modelId="{749EFAA9-6A21-4AE6-886A-DC767DB04004}" srcId="{1B077CC7-1203-42D8-BE43-CDBBA23946ED}" destId="{E880CE0C-585A-4726-BD2A-3A1BACCB98EC}" srcOrd="2" destOrd="0" parTransId="{EEA87BC4-AD51-4DD8-9E6B-F35C97858C2B}" sibTransId="{93FFC2E7-BE72-4593-B5E0-27E549E45FAF}"/>
    <dgm:cxn modelId="{A66F18C2-80A7-4F87-8A55-9C4C729164F7}" type="presOf" srcId="{6434F7AC-96C3-47C2-8FAA-85E99207C189}" destId="{D8A59DF1-C0C0-42C7-A7DC-9E6E09F67C73}" srcOrd="0" destOrd="0" presId="urn:microsoft.com/office/officeart/2005/8/layout/lProcess2"/>
    <dgm:cxn modelId="{FB147ACA-5451-44C0-86F1-CF544325C9CF}" srcId="{57B95851-BF5F-45E9-95E7-42581E92D840}" destId="{8A3718BC-6AC3-400D-B048-47E5A3DA67E6}" srcOrd="0" destOrd="0" parTransId="{ACEB8987-68E7-4472-9C19-2F931AEFBFAC}" sibTransId="{AE92FB7B-EBCB-4C20-A0C3-7B0CD7A73BAA}"/>
    <dgm:cxn modelId="{6C19DBD2-7F58-487C-817D-AB8D7E71AAFE}" srcId="{1B077CC7-1203-42D8-BE43-CDBBA23946ED}" destId="{BC96847C-3191-404E-8533-3047AF6186B8}" srcOrd="0" destOrd="0" parTransId="{6B35F9E0-B26C-4193-A412-1F08E4D826C6}" sibTransId="{666290DA-19FF-4133-B71E-C929CAADB29B}"/>
    <dgm:cxn modelId="{11E461E0-9195-437E-BC26-895AA4AB5CA8}" srcId="{57B95851-BF5F-45E9-95E7-42581E92D840}" destId="{6434F7AC-96C3-47C2-8FAA-85E99207C189}" srcOrd="1" destOrd="0" parTransId="{04FDE111-DF34-4B8F-B694-DA1D4D779F4F}" sibTransId="{54F3710A-80BB-4C62-BAA8-4E0C1C202D13}"/>
    <dgm:cxn modelId="{FF4346C7-FB47-40A6-96CA-B2C631D16A8D}" type="presParOf" srcId="{0FB99542-9DBD-460C-820C-DCC46CE10D96}" destId="{ACE81B06-7FCA-4A12-980D-7B3AB6F50BA2}" srcOrd="0" destOrd="0" presId="urn:microsoft.com/office/officeart/2005/8/layout/lProcess2"/>
    <dgm:cxn modelId="{A65CFE7A-DE16-485E-B0D5-8E34C9B1E0A9}" type="presParOf" srcId="{ACE81B06-7FCA-4A12-980D-7B3AB6F50BA2}" destId="{E4C8C8C6-B827-4907-9D20-BCB18DB6A2E9}" srcOrd="0" destOrd="0" presId="urn:microsoft.com/office/officeart/2005/8/layout/lProcess2"/>
    <dgm:cxn modelId="{6378E139-6513-4268-95CA-7875AB207692}" type="presParOf" srcId="{ACE81B06-7FCA-4A12-980D-7B3AB6F50BA2}" destId="{4700B760-F516-4079-8054-B56F4461C04F}" srcOrd="1" destOrd="0" presId="urn:microsoft.com/office/officeart/2005/8/layout/lProcess2"/>
    <dgm:cxn modelId="{7693C86D-48B9-48E5-8BAA-A631467A7F58}" type="presParOf" srcId="{ACE81B06-7FCA-4A12-980D-7B3AB6F50BA2}" destId="{4FCCBCB6-FA4F-4372-9F74-2F35015DBB0E}" srcOrd="2" destOrd="0" presId="urn:microsoft.com/office/officeart/2005/8/layout/lProcess2"/>
    <dgm:cxn modelId="{0DFADD37-8DE9-4231-B55F-7021C00C78A5}" type="presParOf" srcId="{4FCCBCB6-FA4F-4372-9F74-2F35015DBB0E}" destId="{711099F9-4234-4E13-AECD-332A60240893}" srcOrd="0" destOrd="0" presId="urn:microsoft.com/office/officeart/2005/8/layout/lProcess2"/>
    <dgm:cxn modelId="{38F9C396-1EAD-4488-AD8E-2B24A33E98DB}" type="presParOf" srcId="{711099F9-4234-4E13-AECD-332A60240893}" destId="{F995A3F3-5F26-4721-B8E0-A70678AD5772}" srcOrd="0" destOrd="0" presId="urn:microsoft.com/office/officeart/2005/8/layout/lProcess2"/>
    <dgm:cxn modelId="{A0E388F8-6539-43BF-91A5-59E33E754225}" type="presParOf" srcId="{711099F9-4234-4E13-AECD-332A60240893}" destId="{513E15E2-555E-4B11-B841-44A7E5B76A87}" srcOrd="1" destOrd="0" presId="urn:microsoft.com/office/officeart/2005/8/layout/lProcess2"/>
    <dgm:cxn modelId="{DB46F432-A94D-4B29-AA10-71899BC5FDC1}" type="presParOf" srcId="{711099F9-4234-4E13-AECD-332A60240893}" destId="{D8A59DF1-C0C0-42C7-A7DC-9E6E09F67C73}" srcOrd="2" destOrd="0" presId="urn:microsoft.com/office/officeart/2005/8/layout/lProcess2"/>
    <dgm:cxn modelId="{80D530E0-0329-42F4-BCD3-B660F30A1C14}" type="presParOf" srcId="{711099F9-4234-4E13-AECD-332A60240893}" destId="{ED499CE5-2F84-45A4-9365-6122724CAA9D}" srcOrd="3" destOrd="0" presId="urn:microsoft.com/office/officeart/2005/8/layout/lProcess2"/>
    <dgm:cxn modelId="{F677B998-CFCB-4080-8C0B-94A696AADE83}" type="presParOf" srcId="{711099F9-4234-4E13-AECD-332A60240893}" destId="{F4DBAEFF-AA0E-479A-ACA9-9189D1FD55D1}" srcOrd="4" destOrd="0" presId="urn:microsoft.com/office/officeart/2005/8/layout/lProcess2"/>
    <dgm:cxn modelId="{4F7CD50F-F835-4B4B-8768-058CF4DD6572}" type="presParOf" srcId="{0FB99542-9DBD-460C-820C-DCC46CE10D96}" destId="{129071D1-6C1E-40C7-B32B-34AD7925C83B}" srcOrd="1" destOrd="0" presId="urn:microsoft.com/office/officeart/2005/8/layout/lProcess2"/>
    <dgm:cxn modelId="{7D1D4E16-C4AA-48F1-82FC-B92DF7A6BD23}" type="presParOf" srcId="{0FB99542-9DBD-460C-820C-DCC46CE10D96}" destId="{329E2BA5-296B-44B0-8240-A72F0399D101}" srcOrd="2" destOrd="0" presId="urn:microsoft.com/office/officeart/2005/8/layout/lProcess2"/>
    <dgm:cxn modelId="{42A86B37-A3CC-48F6-97B6-AAF93C9D8CE6}" type="presParOf" srcId="{329E2BA5-296B-44B0-8240-A72F0399D101}" destId="{6397CFD2-C57E-4917-A0AC-83F21EE4E5AD}" srcOrd="0" destOrd="0" presId="urn:microsoft.com/office/officeart/2005/8/layout/lProcess2"/>
    <dgm:cxn modelId="{D9458913-2B33-4FA5-AAF4-55D441C0268D}" type="presParOf" srcId="{329E2BA5-296B-44B0-8240-A72F0399D101}" destId="{B38AE40B-28AC-4A4A-A469-6C9536BE666C}" srcOrd="1" destOrd="0" presId="urn:microsoft.com/office/officeart/2005/8/layout/lProcess2"/>
    <dgm:cxn modelId="{E7133B08-3E68-4113-8E51-A3B3B43E38B5}" type="presParOf" srcId="{329E2BA5-296B-44B0-8240-A72F0399D101}" destId="{03452545-61FA-4BB6-8FA8-F040C5BDF79A}" srcOrd="2" destOrd="0" presId="urn:microsoft.com/office/officeart/2005/8/layout/lProcess2"/>
    <dgm:cxn modelId="{BB320E94-7780-4B35-A852-C1591F24D973}" type="presParOf" srcId="{03452545-61FA-4BB6-8FA8-F040C5BDF79A}" destId="{ECD940C0-F13B-47F1-8157-CA35BD00A535}" srcOrd="0" destOrd="0" presId="urn:microsoft.com/office/officeart/2005/8/layout/lProcess2"/>
    <dgm:cxn modelId="{7DB0D65B-1F7C-4A6D-A0DE-0674A19E87AD}" type="presParOf" srcId="{ECD940C0-F13B-47F1-8157-CA35BD00A535}" destId="{1AED577D-D651-434E-8ED7-C007420DBD10}" srcOrd="0" destOrd="0" presId="urn:microsoft.com/office/officeart/2005/8/layout/lProcess2"/>
    <dgm:cxn modelId="{A2AA438B-CB80-48CB-B1BE-A9178E122C6B}" type="presParOf" srcId="{ECD940C0-F13B-47F1-8157-CA35BD00A535}" destId="{5B9BB14B-A68C-485B-B655-330A71830944}" srcOrd="1" destOrd="0" presId="urn:microsoft.com/office/officeart/2005/8/layout/lProcess2"/>
    <dgm:cxn modelId="{0E7166E0-D7F8-451F-997A-86387138932B}" type="presParOf" srcId="{ECD940C0-F13B-47F1-8157-CA35BD00A535}" destId="{2B095A60-5BEE-4C55-9F9D-356652E19304}" srcOrd="2" destOrd="0" presId="urn:microsoft.com/office/officeart/2005/8/layout/lProcess2"/>
    <dgm:cxn modelId="{BB725701-7B53-4FAE-AD42-834E65629E7E}" type="presParOf" srcId="{ECD940C0-F13B-47F1-8157-CA35BD00A535}" destId="{9FAC1AD0-9EFE-424A-813F-09A23F6F4DE8}" srcOrd="3" destOrd="0" presId="urn:microsoft.com/office/officeart/2005/8/layout/lProcess2"/>
    <dgm:cxn modelId="{4B86A7CA-E53C-4163-B5DE-D58E32E82247}" type="presParOf" srcId="{ECD940C0-F13B-47F1-8157-CA35BD00A535}" destId="{05C49015-7613-4658-8E59-33D0E362761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04732-3491-4B60-8714-C7393846BBE5}">
      <dsp:nvSpPr>
        <dsp:cNvPr id="0" name=""/>
        <dsp:cNvSpPr/>
      </dsp:nvSpPr>
      <dsp:spPr>
        <a:xfrm rot="16200000">
          <a:off x="-1472599" y="2893925"/>
          <a:ext cx="4040079" cy="1207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6459" bIns="0" numCol="1" spcCol="1270" anchor="t" anchorCtr="0">
          <a:noAutofit/>
        </a:bodyPr>
        <a:lstStyle/>
        <a:p>
          <a:pPr marL="0" lvl="0" indent="0" algn="l" defTabSz="1244600">
            <a:lnSpc>
              <a:spcPct val="90000"/>
            </a:lnSpc>
            <a:spcBef>
              <a:spcPct val="0"/>
            </a:spcBef>
            <a:spcAft>
              <a:spcPct val="35000"/>
            </a:spcAft>
            <a:buNone/>
          </a:pPr>
          <a:r>
            <a:rPr lang="en-US" sz="2800" b="1" kern="1200" dirty="0"/>
            <a:t>Community Services Board (CSB)</a:t>
          </a:r>
        </a:p>
      </dsp:txBody>
      <dsp:txXfrm>
        <a:off x="-1472599" y="2893925"/>
        <a:ext cx="4040079" cy="1207155"/>
      </dsp:txXfrm>
    </dsp:sp>
    <dsp:sp modelId="{E6D1C49E-F2BA-43A3-B3DF-10B040286850}">
      <dsp:nvSpPr>
        <dsp:cNvPr id="0" name=""/>
        <dsp:cNvSpPr/>
      </dsp:nvSpPr>
      <dsp:spPr>
        <a:xfrm>
          <a:off x="823228" y="1070533"/>
          <a:ext cx="2747428" cy="485394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486459" rIns="227584" bIns="227584" numCol="1" spcCol="1270" anchor="t" anchorCtr="0">
          <a:noAutofit/>
        </a:bodyPr>
        <a:lstStyle/>
        <a:p>
          <a:pPr marL="285750" lvl="1" indent="-285750" algn="l" defTabSz="1422400">
            <a:lnSpc>
              <a:spcPct val="90000"/>
            </a:lnSpc>
            <a:spcBef>
              <a:spcPct val="0"/>
            </a:spcBef>
            <a:spcAft>
              <a:spcPts val="1200"/>
            </a:spcAft>
            <a:buChar char="•"/>
          </a:pPr>
          <a:r>
            <a:rPr lang="en-US" sz="3200" b="1" kern="1200" dirty="0"/>
            <a:t>Identity Group: </a:t>
          </a:r>
          <a:r>
            <a:rPr lang="en-US" sz="3200" kern="1200" dirty="0"/>
            <a:t>11% Black/AA</a:t>
          </a:r>
        </a:p>
        <a:p>
          <a:pPr marL="285750" lvl="1" indent="-285750" algn="l" defTabSz="1422400">
            <a:lnSpc>
              <a:spcPct val="90000"/>
            </a:lnSpc>
            <a:spcBef>
              <a:spcPct val="0"/>
            </a:spcBef>
            <a:spcAft>
              <a:spcPts val="1200"/>
            </a:spcAft>
            <a:buChar char="•"/>
          </a:pPr>
          <a:r>
            <a:rPr lang="en-US" sz="3200" b="1" kern="1200" dirty="0"/>
            <a:t>Age: </a:t>
          </a:r>
          <a:r>
            <a:rPr lang="en-US" sz="3200" b="0" kern="1200" dirty="0"/>
            <a:t>95% teenagers</a:t>
          </a:r>
          <a:endParaRPr lang="en-US" sz="3200" b="1" kern="1200" dirty="0"/>
        </a:p>
        <a:p>
          <a:pPr marL="285750" lvl="1" indent="-285750" algn="l" defTabSz="1422400">
            <a:lnSpc>
              <a:spcPct val="90000"/>
            </a:lnSpc>
            <a:spcBef>
              <a:spcPct val="0"/>
            </a:spcBef>
            <a:spcAft>
              <a:spcPts val="1200"/>
            </a:spcAft>
            <a:buChar char="•"/>
          </a:pPr>
          <a:r>
            <a:rPr lang="en-US" sz="3200" b="1" kern="1200" dirty="0"/>
            <a:t>Sex: </a:t>
          </a:r>
          <a:r>
            <a:rPr lang="en-US" sz="3200" b="0" kern="1200" dirty="0"/>
            <a:t>71% female</a:t>
          </a:r>
          <a:endParaRPr lang="en-US" sz="3200" b="1" kern="1200" dirty="0"/>
        </a:p>
      </dsp:txBody>
      <dsp:txXfrm>
        <a:off x="823228" y="1070533"/>
        <a:ext cx="2747428" cy="4853940"/>
      </dsp:txXfrm>
    </dsp:sp>
    <dsp:sp modelId="{8703FEC8-07BB-48AE-868C-2ADAC8C69B74}">
      <dsp:nvSpPr>
        <dsp:cNvPr id="0" name=""/>
        <dsp:cNvSpPr/>
      </dsp:nvSpPr>
      <dsp:spPr>
        <a:xfrm>
          <a:off x="256490" y="293143"/>
          <a:ext cx="1220977" cy="1191004"/>
        </a:xfrm>
        <a:prstGeom prst="rect">
          <a:avLst/>
        </a:prstGeom>
        <a:blipFill>
          <a:blip xmlns:r="http://schemas.openxmlformats.org/officeDocument/2006/relationships" r:embed="rId1"/>
          <a:stretch>
            <a:fillRect t="-4000" b="-4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FE9DC676-C042-4186-9122-3B276D6DC9D8}">
      <dsp:nvSpPr>
        <dsp:cNvPr id="0" name=""/>
        <dsp:cNvSpPr/>
      </dsp:nvSpPr>
      <dsp:spPr>
        <a:xfrm rot="16200000">
          <a:off x="2789428" y="2934226"/>
          <a:ext cx="4027993" cy="103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6459" bIns="0" numCol="1" spcCol="1270" anchor="t" anchorCtr="0">
          <a:noAutofit/>
        </a:bodyPr>
        <a:lstStyle/>
        <a:p>
          <a:pPr marL="0" lvl="0" indent="0" algn="l" defTabSz="1244600">
            <a:lnSpc>
              <a:spcPct val="90000"/>
            </a:lnSpc>
            <a:spcBef>
              <a:spcPct val="0"/>
            </a:spcBef>
            <a:spcAft>
              <a:spcPct val="35000"/>
            </a:spcAft>
            <a:buNone/>
          </a:pPr>
          <a:r>
            <a:rPr lang="en-US" sz="2800" b="1" kern="1200" dirty="0"/>
            <a:t>Department of Family Services  (DFS)</a:t>
          </a:r>
        </a:p>
      </dsp:txBody>
      <dsp:txXfrm>
        <a:off x="2789428" y="2934226"/>
        <a:ext cx="4027993" cy="1038698"/>
      </dsp:txXfrm>
    </dsp:sp>
    <dsp:sp modelId="{FE2FF744-D183-4858-9F3C-D3283A228A1F}">
      <dsp:nvSpPr>
        <dsp:cNvPr id="0" name=""/>
        <dsp:cNvSpPr/>
      </dsp:nvSpPr>
      <dsp:spPr>
        <a:xfrm>
          <a:off x="5079213" y="1026605"/>
          <a:ext cx="2747428" cy="4853940"/>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486459" rIns="227584" bIns="227584" numCol="1" spcCol="1270" anchor="t" anchorCtr="0">
          <a:noAutofit/>
        </a:bodyPr>
        <a:lstStyle/>
        <a:p>
          <a:pPr marL="285750" lvl="1" indent="-285750" algn="l" defTabSz="1422400">
            <a:lnSpc>
              <a:spcPct val="90000"/>
            </a:lnSpc>
            <a:spcBef>
              <a:spcPct val="0"/>
            </a:spcBef>
            <a:spcAft>
              <a:spcPts val="1200"/>
            </a:spcAft>
            <a:buChar char="•"/>
          </a:pPr>
          <a:r>
            <a:rPr lang="en-US" sz="3200" b="1" kern="1200" dirty="0"/>
            <a:t>Identity Group: </a:t>
          </a:r>
          <a:r>
            <a:rPr lang="en-US" sz="3200" b="0" kern="1200" dirty="0"/>
            <a:t>76% Non-White</a:t>
          </a:r>
          <a:endParaRPr lang="en-US" sz="3200" b="1" kern="1200" dirty="0"/>
        </a:p>
        <a:p>
          <a:pPr marL="285750" lvl="1" indent="-285750" algn="l" defTabSz="1422400">
            <a:lnSpc>
              <a:spcPct val="90000"/>
            </a:lnSpc>
            <a:spcBef>
              <a:spcPct val="0"/>
            </a:spcBef>
            <a:spcAft>
              <a:spcPts val="1200"/>
            </a:spcAft>
            <a:buChar char="•"/>
          </a:pPr>
          <a:r>
            <a:rPr lang="en-US" sz="3200" b="1" kern="1200" dirty="0"/>
            <a:t>Age: </a:t>
          </a:r>
          <a:r>
            <a:rPr lang="en-US" sz="3200" b="0" kern="1200" dirty="0"/>
            <a:t>25% age 0-2</a:t>
          </a:r>
          <a:endParaRPr lang="en-US" sz="3200" b="1" kern="1200" dirty="0"/>
        </a:p>
        <a:p>
          <a:pPr marL="285750" lvl="1" indent="-285750" algn="l" defTabSz="1422400">
            <a:lnSpc>
              <a:spcPct val="90000"/>
            </a:lnSpc>
            <a:spcBef>
              <a:spcPct val="0"/>
            </a:spcBef>
            <a:spcAft>
              <a:spcPts val="1200"/>
            </a:spcAft>
            <a:buChar char="•"/>
          </a:pPr>
          <a:r>
            <a:rPr lang="en-US" sz="3200" b="1" kern="1200" dirty="0"/>
            <a:t>Sex: </a:t>
          </a:r>
          <a:r>
            <a:rPr lang="en-US" sz="3200" b="0" kern="1200" dirty="0"/>
            <a:t>50% female/ male</a:t>
          </a:r>
          <a:endParaRPr lang="en-US" sz="3200" b="1" kern="1200" dirty="0"/>
        </a:p>
      </dsp:txBody>
      <dsp:txXfrm>
        <a:off x="5079213" y="1026605"/>
        <a:ext cx="2747428" cy="4853940"/>
      </dsp:txXfrm>
    </dsp:sp>
    <dsp:sp modelId="{D62F4EED-2931-4B9D-863F-3DD5902BC429}">
      <dsp:nvSpPr>
        <dsp:cNvPr id="0" name=""/>
        <dsp:cNvSpPr/>
      </dsp:nvSpPr>
      <dsp:spPr>
        <a:xfrm>
          <a:off x="4527638" y="298526"/>
          <a:ext cx="1103150" cy="1103150"/>
        </a:xfrm>
        <a:prstGeom prst="rect">
          <a:avLst/>
        </a:prstGeom>
        <a:blipFill rotWithShape="1">
          <a:blip xmlns:r="http://schemas.openxmlformats.org/officeDocument/2006/relationships" r:embed="rId2"/>
          <a:srcRect/>
          <a:stretch>
            <a:fillRect l="-1000" r="-1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854DF49-6541-4467-A22F-08401D08F78A}">
      <dsp:nvSpPr>
        <dsp:cNvPr id="0" name=""/>
        <dsp:cNvSpPr/>
      </dsp:nvSpPr>
      <dsp:spPr>
        <a:xfrm rot="16200000">
          <a:off x="6801851" y="3177788"/>
          <a:ext cx="4027993" cy="55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6459" bIns="0" numCol="1" spcCol="1270" anchor="t" anchorCtr="0">
          <a:noAutofit/>
        </a:bodyPr>
        <a:lstStyle/>
        <a:p>
          <a:pPr marL="0" lvl="0" indent="0" algn="l" defTabSz="1244600">
            <a:lnSpc>
              <a:spcPct val="90000"/>
            </a:lnSpc>
            <a:spcBef>
              <a:spcPct val="0"/>
            </a:spcBef>
            <a:spcAft>
              <a:spcPct val="35000"/>
            </a:spcAft>
            <a:buNone/>
          </a:pPr>
          <a:r>
            <a:rPr lang="en-US" sz="2800" b="1" kern="1200" dirty="0"/>
            <a:t>Fairfax County Schools </a:t>
          </a:r>
        </a:p>
      </dsp:txBody>
      <dsp:txXfrm>
        <a:off x="6801851" y="3177788"/>
        <a:ext cx="4027993" cy="551575"/>
      </dsp:txXfrm>
    </dsp:sp>
    <dsp:sp modelId="{17E0DC13-FA54-4976-A978-5F0F863CB467}">
      <dsp:nvSpPr>
        <dsp:cNvPr id="0" name=""/>
        <dsp:cNvSpPr/>
      </dsp:nvSpPr>
      <dsp:spPr>
        <a:xfrm>
          <a:off x="9091636" y="1026605"/>
          <a:ext cx="2747428" cy="4853940"/>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486459" rIns="227584" bIns="227584" numCol="1" spcCol="1270" anchor="t" anchorCtr="0">
          <a:noAutofit/>
        </a:bodyPr>
        <a:lstStyle/>
        <a:p>
          <a:pPr marL="285750" lvl="1" indent="-285750" algn="l" defTabSz="1422400">
            <a:lnSpc>
              <a:spcPct val="90000"/>
            </a:lnSpc>
            <a:spcBef>
              <a:spcPct val="0"/>
            </a:spcBef>
            <a:spcAft>
              <a:spcPts val="1200"/>
            </a:spcAft>
            <a:buChar char="•"/>
          </a:pPr>
          <a:r>
            <a:rPr lang="en-US" sz="3200" b="1" kern="1200" dirty="0"/>
            <a:t>Identity Group: </a:t>
          </a:r>
          <a:r>
            <a:rPr lang="en-US" sz="3200" b="0" kern="1200" dirty="0"/>
            <a:t>54% White</a:t>
          </a:r>
          <a:endParaRPr lang="en-US" sz="3200" b="1" kern="1200" dirty="0"/>
        </a:p>
        <a:p>
          <a:pPr marL="285750" lvl="1" indent="-285750" algn="l" defTabSz="1422400">
            <a:lnSpc>
              <a:spcPct val="90000"/>
            </a:lnSpc>
            <a:spcBef>
              <a:spcPct val="0"/>
            </a:spcBef>
            <a:spcAft>
              <a:spcPts val="1200"/>
            </a:spcAft>
            <a:buChar char="•"/>
          </a:pPr>
          <a:r>
            <a:rPr lang="en-US" sz="3200" b="1" kern="1200" dirty="0"/>
            <a:t>Age: </a:t>
          </a:r>
          <a:r>
            <a:rPr lang="en-US" sz="3200" b="0" kern="1200" dirty="0"/>
            <a:t>64% teenagers</a:t>
          </a:r>
          <a:endParaRPr lang="en-US" sz="3200" b="1" kern="1200" dirty="0"/>
        </a:p>
        <a:p>
          <a:pPr marL="285750" lvl="1" indent="-285750" algn="l" defTabSz="1422400">
            <a:lnSpc>
              <a:spcPct val="90000"/>
            </a:lnSpc>
            <a:spcBef>
              <a:spcPct val="0"/>
            </a:spcBef>
            <a:spcAft>
              <a:spcPts val="1200"/>
            </a:spcAft>
            <a:buChar char="•"/>
          </a:pPr>
          <a:r>
            <a:rPr lang="en-US" sz="3200" b="1" kern="1200" dirty="0"/>
            <a:t>Sex: </a:t>
          </a:r>
          <a:r>
            <a:rPr lang="en-US" sz="3200" b="0" kern="1200" dirty="0"/>
            <a:t>59% male</a:t>
          </a:r>
          <a:endParaRPr lang="en-US" sz="3200" b="1" kern="1200" dirty="0"/>
        </a:p>
      </dsp:txBody>
      <dsp:txXfrm>
        <a:off x="9091636" y="1026605"/>
        <a:ext cx="2747428" cy="4853940"/>
      </dsp:txXfrm>
    </dsp:sp>
    <dsp:sp modelId="{F5E1CA65-742F-4D46-B761-415EC0EC0409}">
      <dsp:nvSpPr>
        <dsp:cNvPr id="0" name=""/>
        <dsp:cNvSpPr/>
      </dsp:nvSpPr>
      <dsp:spPr>
        <a:xfrm>
          <a:off x="8540061" y="298526"/>
          <a:ext cx="1103150" cy="1103150"/>
        </a:xfrm>
        <a:prstGeom prst="rect">
          <a:avLst/>
        </a:prstGeom>
        <a:blipFill rotWithShape="1">
          <a:blip xmlns:r="http://schemas.openxmlformats.org/officeDocument/2006/relationships" r:embed="rId3"/>
          <a:srcRect/>
          <a:stretch>
            <a:fillRect l="-3000" r="-3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F4B9B-3CA7-4EDF-B11D-3F9B726F6275}">
      <dsp:nvSpPr>
        <dsp:cNvPr id="0" name=""/>
        <dsp:cNvSpPr/>
      </dsp:nvSpPr>
      <dsp:spPr>
        <a:xfrm>
          <a:off x="0" y="4982105"/>
          <a:ext cx="4779434" cy="16352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CANS Scores</a:t>
          </a:r>
        </a:p>
      </dsp:txBody>
      <dsp:txXfrm>
        <a:off x="0" y="4982105"/>
        <a:ext cx="4779434" cy="883028"/>
      </dsp:txXfrm>
    </dsp:sp>
    <dsp:sp modelId="{17420637-3C06-418E-B208-F50BFB084CB0}">
      <dsp:nvSpPr>
        <dsp:cNvPr id="0" name=""/>
        <dsp:cNvSpPr/>
      </dsp:nvSpPr>
      <dsp:spPr>
        <a:xfrm>
          <a:off x="0" y="5832429"/>
          <a:ext cx="2389717" cy="7522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High rates of Suicide &amp; Self-Mutilation (1</a:t>
          </a:r>
          <a:r>
            <a:rPr lang="en-US" sz="1900" kern="1200" baseline="30000" dirty="0"/>
            <a:t>st</a:t>
          </a:r>
          <a:r>
            <a:rPr lang="en-US" sz="1900" kern="1200" dirty="0"/>
            <a:t>)</a:t>
          </a:r>
        </a:p>
      </dsp:txBody>
      <dsp:txXfrm>
        <a:off x="0" y="5832429"/>
        <a:ext cx="2389717" cy="752209"/>
      </dsp:txXfrm>
    </dsp:sp>
    <dsp:sp modelId="{0CCFEE77-2F28-4BA3-B303-6CBD6BC98106}">
      <dsp:nvSpPr>
        <dsp:cNvPr id="0" name=""/>
        <dsp:cNvSpPr/>
      </dsp:nvSpPr>
      <dsp:spPr>
        <a:xfrm>
          <a:off x="2389717" y="5832429"/>
          <a:ext cx="2389717" cy="752209"/>
        </a:xfrm>
        <a:prstGeom prst="rect">
          <a:avLst/>
        </a:prstGeom>
        <a:solidFill>
          <a:schemeClr val="accent5">
            <a:tint val="40000"/>
            <a:alpha val="90000"/>
            <a:hueOff val="-1231959"/>
            <a:satOff val="-2136"/>
            <a:lumOff val="-21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2 actionable items in CG on 1</a:t>
          </a:r>
          <a:r>
            <a:rPr lang="en-US" sz="1900" kern="1200" baseline="30000" dirty="0"/>
            <a:t>st</a:t>
          </a:r>
          <a:r>
            <a:rPr lang="en-US" sz="1900" kern="1200" dirty="0"/>
            <a:t> CANS</a:t>
          </a:r>
        </a:p>
      </dsp:txBody>
      <dsp:txXfrm>
        <a:off x="2389717" y="5832429"/>
        <a:ext cx="2389717" cy="752209"/>
      </dsp:txXfrm>
    </dsp:sp>
    <dsp:sp modelId="{66CA3916-9B7F-47C6-AEA7-543E432543D6}">
      <dsp:nvSpPr>
        <dsp:cNvPr id="0" name=""/>
        <dsp:cNvSpPr/>
      </dsp:nvSpPr>
      <dsp:spPr>
        <a:xfrm rot="10800000">
          <a:off x="0" y="2491637"/>
          <a:ext cx="4779434" cy="2514996"/>
        </a:xfrm>
        <a:prstGeom prst="upArrowCallou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Median time receiving services</a:t>
          </a:r>
        </a:p>
      </dsp:txBody>
      <dsp:txXfrm rot="-10800000">
        <a:off x="0" y="2491637"/>
        <a:ext cx="4779434" cy="882763"/>
      </dsp:txXfrm>
    </dsp:sp>
    <dsp:sp modelId="{926C3CC8-3390-44D6-BA19-097A6616DC00}">
      <dsp:nvSpPr>
        <dsp:cNvPr id="0" name=""/>
        <dsp:cNvSpPr/>
      </dsp:nvSpPr>
      <dsp:spPr>
        <a:xfrm>
          <a:off x="0" y="3374401"/>
          <a:ext cx="2389717" cy="751983"/>
        </a:xfrm>
        <a:prstGeom prst="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High Utilizers 7 mo.</a:t>
          </a:r>
        </a:p>
      </dsp:txBody>
      <dsp:txXfrm>
        <a:off x="0" y="3374401"/>
        <a:ext cx="2389717" cy="751983"/>
      </dsp:txXfrm>
    </dsp:sp>
    <dsp:sp modelId="{C8119DC9-4ECB-4511-8851-793FADBB20E1}">
      <dsp:nvSpPr>
        <dsp:cNvPr id="0" name=""/>
        <dsp:cNvSpPr/>
      </dsp:nvSpPr>
      <dsp:spPr>
        <a:xfrm>
          <a:off x="2389717" y="3374401"/>
          <a:ext cx="2389717" cy="751983"/>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Rest of Cohort 6 mo.</a:t>
          </a:r>
        </a:p>
      </dsp:txBody>
      <dsp:txXfrm>
        <a:off x="2389717" y="3374401"/>
        <a:ext cx="2389717" cy="751983"/>
      </dsp:txXfrm>
    </dsp:sp>
    <dsp:sp modelId="{BBB2889D-708F-4637-87FA-083D9E4BE08F}">
      <dsp:nvSpPr>
        <dsp:cNvPr id="0" name=""/>
        <dsp:cNvSpPr/>
      </dsp:nvSpPr>
      <dsp:spPr>
        <a:xfrm rot="10800000">
          <a:off x="0" y="1169"/>
          <a:ext cx="4779434" cy="2514996"/>
        </a:xfrm>
        <a:prstGeom prst="upArrowCallou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Demographics</a:t>
          </a:r>
        </a:p>
      </dsp:txBody>
      <dsp:txXfrm rot="-10800000">
        <a:off x="0" y="1169"/>
        <a:ext cx="4779434" cy="882763"/>
      </dsp:txXfrm>
    </dsp:sp>
    <dsp:sp modelId="{1A0CA46B-F40E-400E-9CE0-8CD7930620BC}">
      <dsp:nvSpPr>
        <dsp:cNvPr id="0" name=""/>
        <dsp:cNvSpPr/>
      </dsp:nvSpPr>
      <dsp:spPr>
        <a:xfrm>
          <a:off x="2333" y="883933"/>
          <a:ext cx="1591589" cy="751983"/>
        </a:xfrm>
        <a:prstGeom prst="rect">
          <a:avLst/>
        </a:prstGeom>
        <a:solidFill>
          <a:schemeClr val="accent5">
            <a:tint val="40000"/>
            <a:alpha val="90000"/>
            <a:hueOff val="-4927837"/>
            <a:satOff val="-8544"/>
            <a:lumOff val="-85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44% from DFS</a:t>
          </a:r>
        </a:p>
      </dsp:txBody>
      <dsp:txXfrm>
        <a:off x="2333" y="883933"/>
        <a:ext cx="1591589" cy="751983"/>
      </dsp:txXfrm>
    </dsp:sp>
    <dsp:sp modelId="{6EA39FE8-B99E-4652-8BCD-7A4BF345EE4A}">
      <dsp:nvSpPr>
        <dsp:cNvPr id="0" name=""/>
        <dsp:cNvSpPr/>
      </dsp:nvSpPr>
      <dsp:spPr>
        <a:xfrm>
          <a:off x="1593922" y="883933"/>
          <a:ext cx="1591589" cy="751983"/>
        </a:xfrm>
        <a:prstGeom prst="rect">
          <a:avLst/>
        </a:prstGeom>
        <a:solidFill>
          <a:schemeClr val="accent5">
            <a:tint val="40000"/>
            <a:alpha val="90000"/>
            <a:hueOff val="-6159796"/>
            <a:satOff val="-10680"/>
            <a:lumOff val="-107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50% on medication </a:t>
          </a:r>
        </a:p>
      </dsp:txBody>
      <dsp:txXfrm>
        <a:off x="1593922" y="883933"/>
        <a:ext cx="1591589" cy="751983"/>
      </dsp:txXfrm>
    </dsp:sp>
    <dsp:sp modelId="{743DBC7A-F41A-4873-A0C5-E5B1F3C98265}">
      <dsp:nvSpPr>
        <dsp:cNvPr id="0" name=""/>
        <dsp:cNvSpPr/>
      </dsp:nvSpPr>
      <dsp:spPr>
        <a:xfrm>
          <a:off x="3185512" y="883933"/>
          <a:ext cx="1591589" cy="751983"/>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75% age 9+</a:t>
          </a:r>
        </a:p>
      </dsp:txBody>
      <dsp:txXfrm>
        <a:off x="3185512" y="883933"/>
        <a:ext cx="1591589" cy="7519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A457F-9C0D-45E7-A80E-29BB87B1FCD2}">
      <dsp:nvSpPr>
        <dsp:cNvPr id="0" name=""/>
        <dsp:cNvSpPr/>
      </dsp:nvSpPr>
      <dsp:spPr>
        <a:xfrm>
          <a:off x="0" y="2446"/>
          <a:ext cx="9144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A5A930-0F0F-49F0-96DB-0D072DFB94FA}">
      <dsp:nvSpPr>
        <dsp:cNvPr id="0" name=""/>
        <dsp:cNvSpPr/>
      </dsp:nvSpPr>
      <dsp:spPr>
        <a:xfrm>
          <a:off x="0" y="2446"/>
          <a:ext cx="3012615" cy="1668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solidFill>
                <a:schemeClr val="tx1"/>
              </a:solidFill>
            </a:rPr>
            <a:t>Depression</a:t>
          </a:r>
        </a:p>
      </dsp:txBody>
      <dsp:txXfrm>
        <a:off x="0" y="2446"/>
        <a:ext cx="3012615" cy="1668817"/>
      </dsp:txXfrm>
    </dsp:sp>
    <dsp:sp modelId="{6A8B7CFA-0B7D-4829-9E8C-2DE76F3F38D6}">
      <dsp:nvSpPr>
        <dsp:cNvPr id="0" name=""/>
        <dsp:cNvSpPr/>
      </dsp:nvSpPr>
      <dsp:spPr>
        <a:xfrm>
          <a:off x="3127540" y="2852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ISS</a:t>
          </a:r>
          <a:r>
            <a:rPr lang="en-US" sz="2800" kern="1200"/>
            <a:t> (n=167)</a:t>
          </a:r>
        </a:p>
      </dsp:txBody>
      <dsp:txXfrm>
        <a:off x="3127540" y="28522"/>
        <a:ext cx="2949743" cy="521505"/>
      </dsp:txXfrm>
    </dsp:sp>
    <dsp:sp modelId="{6C1E4012-6C54-4986-B9DA-9526FC04D9F0}">
      <dsp:nvSpPr>
        <dsp:cNvPr id="0" name=""/>
        <dsp:cNvSpPr/>
      </dsp:nvSpPr>
      <dsp:spPr>
        <a:xfrm>
          <a:off x="6192209" y="2852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44%</a:t>
          </a:r>
        </a:p>
      </dsp:txBody>
      <dsp:txXfrm>
        <a:off x="6192209" y="28522"/>
        <a:ext cx="2949743" cy="521505"/>
      </dsp:txXfrm>
    </dsp:sp>
    <dsp:sp modelId="{E1524CEF-C125-4BCB-A1E2-FCFD0B3E887F}">
      <dsp:nvSpPr>
        <dsp:cNvPr id="0" name=""/>
        <dsp:cNvSpPr/>
      </dsp:nvSpPr>
      <dsp:spPr>
        <a:xfrm>
          <a:off x="3012615" y="550027"/>
          <a:ext cx="612933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CD12E9-A8B5-4036-B641-DD33D516DCF8}">
      <dsp:nvSpPr>
        <dsp:cNvPr id="0" name=""/>
        <dsp:cNvSpPr/>
      </dsp:nvSpPr>
      <dsp:spPr>
        <a:xfrm>
          <a:off x="3127540" y="57610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ICC</a:t>
          </a:r>
          <a:r>
            <a:rPr lang="en-US" sz="2800" kern="1200"/>
            <a:t> (n=138)</a:t>
          </a:r>
        </a:p>
      </dsp:txBody>
      <dsp:txXfrm>
        <a:off x="3127540" y="576102"/>
        <a:ext cx="2949743" cy="521505"/>
      </dsp:txXfrm>
    </dsp:sp>
    <dsp:sp modelId="{A3431500-1D1C-4E11-A74F-7207C95C1A2B}">
      <dsp:nvSpPr>
        <dsp:cNvPr id="0" name=""/>
        <dsp:cNvSpPr/>
      </dsp:nvSpPr>
      <dsp:spPr>
        <a:xfrm>
          <a:off x="6192209" y="57610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39%</a:t>
          </a:r>
        </a:p>
      </dsp:txBody>
      <dsp:txXfrm>
        <a:off x="6192209" y="576102"/>
        <a:ext cx="2949743" cy="521505"/>
      </dsp:txXfrm>
    </dsp:sp>
    <dsp:sp modelId="{19C387C1-3096-4F59-B6E4-86E28981ECAB}">
      <dsp:nvSpPr>
        <dsp:cNvPr id="0" name=""/>
        <dsp:cNvSpPr/>
      </dsp:nvSpPr>
      <dsp:spPr>
        <a:xfrm>
          <a:off x="3012615" y="1097608"/>
          <a:ext cx="612933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3723A9-43B5-4386-B35F-9969A50BB637}">
      <dsp:nvSpPr>
        <dsp:cNvPr id="0" name=""/>
        <dsp:cNvSpPr/>
      </dsp:nvSpPr>
      <dsp:spPr>
        <a:xfrm>
          <a:off x="3127540" y="1123683"/>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Residential</a:t>
          </a:r>
          <a:r>
            <a:rPr lang="en-US" sz="2800" kern="1200"/>
            <a:t> (n=94)</a:t>
          </a:r>
        </a:p>
      </dsp:txBody>
      <dsp:txXfrm>
        <a:off x="3127540" y="1123683"/>
        <a:ext cx="2949743" cy="521505"/>
      </dsp:txXfrm>
    </dsp:sp>
    <dsp:sp modelId="{CE2A77F6-995C-4085-869A-AB9207443D3E}">
      <dsp:nvSpPr>
        <dsp:cNvPr id="0" name=""/>
        <dsp:cNvSpPr/>
      </dsp:nvSpPr>
      <dsp:spPr>
        <a:xfrm>
          <a:off x="6192209" y="1123683"/>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35%</a:t>
          </a:r>
        </a:p>
      </dsp:txBody>
      <dsp:txXfrm>
        <a:off x="6192209" y="1123683"/>
        <a:ext cx="2949743" cy="521505"/>
      </dsp:txXfrm>
    </dsp:sp>
    <dsp:sp modelId="{A13B8939-DEE1-4340-9D85-84193A95D784}">
      <dsp:nvSpPr>
        <dsp:cNvPr id="0" name=""/>
        <dsp:cNvSpPr/>
      </dsp:nvSpPr>
      <dsp:spPr>
        <a:xfrm>
          <a:off x="3012615" y="1645188"/>
          <a:ext cx="612933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52E61A-12A5-49E0-AC68-42220E1B1848}">
      <dsp:nvSpPr>
        <dsp:cNvPr id="0" name=""/>
        <dsp:cNvSpPr/>
      </dsp:nvSpPr>
      <dsp:spPr>
        <a:xfrm>
          <a:off x="0" y="1671263"/>
          <a:ext cx="9144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D130A-EF26-49ED-AE0A-C58D64718F79}">
      <dsp:nvSpPr>
        <dsp:cNvPr id="0" name=""/>
        <dsp:cNvSpPr/>
      </dsp:nvSpPr>
      <dsp:spPr>
        <a:xfrm>
          <a:off x="0" y="1671263"/>
          <a:ext cx="3033705" cy="1668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Anxiety</a:t>
          </a:r>
        </a:p>
      </dsp:txBody>
      <dsp:txXfrm>
        <a:off x="0" y="1671263"/>
        <a:ext cx="3033705" cy="1668817"/>
      </dsp:txXfrm>
    </dsp:sp>
    <dsp:sp modelId="{078719EF-CEF0-469B-A057-8A81571EA7EB}">
      <dsp:nvSpPr>
        <dsp:cNvPr id="0" name=""/>
        <dsp:cNvSpPr/>
      </dsp:nvSpPr>
      <dsp:spPr>
        <a:xfrm>
          <a:off x="3148228" y="169733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ISS</a:t>
          </a:r>
          <a:r>
            <a:rPr lang="en-US" sz="2800" kern="1200"/>
            <a:t> (n=158)</a:t>
          </a:r>
        </a:p>
      </dsp:txBody>
      <dsp:txXfrm>
        <a:off x="3148228" y="1697339"/>
        <a:ext cx="2939429" cy="521505"/>
      </dsp:txXfrm>
    </dsp:sp>
    <dsp:sp modelId="{D878601B-7957-46E6-9784-8844EA3BA172}">
      <dsp:nvSpPr>
        <dsp:cNvPr id="0" name=""/>
        <dsp:cNvSpPr/>
      </dsp:nvSpPr>
      <dsp:spPr>
        <a:xfrm>
          <a:off x="6202181" y="169733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39%</a:t>
          </a:r>
        </a:p>
      </dsp:txBody>
      <dsp:txXfrm>
        <a:off x="6202181" y="1697339"/>
        <a:ext cx="2939429" cy="521505"/>
      </dsp:txXfrm>
    </dsp:sp>
    <dsp:sp modelId="{D436E85F-1377-499C-9132-61E323B96152}">
      <dsp:nvSpPr>
        <dsp:cNvPr id="0" name=""/>
        <dsp:cNvSpPr/>
      </dsp:nvSpPr>
      <dsp:spPr>
        <a:xfrm>
          <a:off x="3033705" y="2218844"/>
          <a:ext cx="610790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E363EB-D984-436D-B9A1-8B8216A36606}">
      <dsp:nvSpPr>
        <dsp:cNvPr id="0" name=""/>
        <dsp:cNvSpPr/>
      </dsp:nvSpPr>
      <dsp:spPr>
        <a:xfrm>
          <a:off x="3148228" y="224491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i="0" kern="1200"/>
            <a:t>ICC</a:t>
          </a:r>
          <a:r>
            <a:rPr lang="en-US" sz="2800" kern="1200"/>
            <a:t> (n=129)</a:t>
          </a:r>
        </a:p>
      </dsp:txBody>
      <dsp:txXfrm>
        <a:off x="3148228" y="2244919"/>
        <a:ext cx="2939429" cy="521505"/>
      </dsp:txXfrm>
    </dsp:sp>
    <dsp:sp modelId="{AA8904C6-EA9C-4A8B-BDBD-2D1F923D7C3F}">
      <dsp:nvSpPr>
        <dsp:cNvPr id="0" name=""/>
        <dsp:cNvSpPr/>
      </dsp:nvSpPr>
      <dsp:spPr>
        <a:xfrm>
          <a:off x="6202181" y="224491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38%</a:t>
          </a:r>
        </a:p>
      </dsp:txBody>
      <dsp:txXfrm>
        <a:off x="6202181" y="2244919"/>
        <a:ext cx="2939429" cy="521505"/>
      </dsp:txXfrm>
    </dsp:sp>
    <dsp:sp modelId="{8E068A91-371E-4FFB-BCE9-EB038DD5CCD6}">
      <dsp:nvSpPr>
        <dsp:cNvPr id="0" name=""/>
        <dsp:cNvSpPr/>
      </dsp:nvSpPr>
      <dsp:spPr>
        <a:xfrm>
          <a:off x="3033705" y="2766425"/>
          <a:ext cx="610790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7C8A1-B715-439E-9418-6DAFAF69EB8D}">
      <dsp:nvSpPr>
        <dsp:cNvPr id="0" name=""/>
        <dsp:cNvSpPr/>
      </dsp:nvSpPr>
      <dsp:spPr>
        <a:xfrm>
          <a:off x="3148228" y="2792500"/>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Residential</a:t>
          </a:r>
          <a:r>
            <a:rPr lang="en-US" sz="2800" kern="1200"/>
            <a:t> (n=83)</a:t>
          </a:r>
        </a:p>
      </dsp:txBody>
      <dsp:txXfrm>
        <a:off x="3148228" y="2792500"/>
        <a:ext cx="2939429" cy="521505"/>
      </dsp:txXfrm>
    </dsp:sp>
    <dsp:sp modelId="{E00D1146-74B8-4CC6-BDCC-622AE8294B53}">
      <dsp:nvSpPr>
        <dsp:cNvPr id="0" name=""/>
        <dsp:cNvSpPr/>
      </dsp:nvSpPr>
      <dsp:spPr>
        <a:xfrm>
          <a:off x="6202181" y="2792500"/>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36%</a:t>
          </a:r>
        </a:p>
      </dsp:txBody>
      <dsp:txXfrm>
        <a:off x="6202181" y="2792500"/>
        <a:ext cx="2939429" cy="521505"/>
      </dsp:txXfrm>
    </dsp:sp>
    <dsp:sp modelId="{3BC61698-BF72-4DB1-80F5-92F21F22CB94}">
      <dsp:nvSpPr>
        <dsp:cNvPr id="0" name=""/>
        <dsp:cNvSpPr/>
      </dsp:nvSpPr>
      <dsp:spPr>
        <a:xfrm>
          <a:off x="3033705" y="3314005"/>
          <a:ext cx="610790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A8295E-4614-46AF-BBFA-B53101E1E829}">
      <dsp:nvSpPr>
        <dsp:cNvPr id="0" name=""/>
        <dsp:cNvSpPr/>
      </dsp:nvSpPr>
      <dsp:spPr>
        <a:xfrm>
          <a:off x="0" y="3340081"/>
          <a:ext cx="9144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085E40-0960-4561-840C-1599B0F15832}">
      <dsp:nvSpPr>
        <dsp:cNvPr id="0" name=""/>
        <dsp:cNvSpPr/>
      </dsp:nvSpPr>
      <dsp:spPr>
        <a:xfrm>
          <a:off x="0" y="3340081"/>
          <a:ext cx="3040940" cy="1668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Impulse/ Hyper</a:t>
          </a:r>
        </a:p>
      </dsp:txBody>
      <dsp:txXfrm>
        <a:off x="0" y="3340081"/>
        <a:ext cx="3040940" cy="1668817"/>
      </dsp:txXfrm>
    </dsp:sp>
    <dsp:sp modelId="{2609CE85-D6D7-4F1A-AE75-322FFAE03646}">
      <dsp:nvSpPr>
        <dsp:cNvPr id="0" name=""/>
        <dsp:cNvSpPr/>
      </dsp:nvSpPr>
      <dsp:spPr>
        <a:xfrm>
          <a:off x="3155329" y="336615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ISS</a:t>
          </a:r>
          <a:r>
            <a:rPr lang="en-US" sz="2800" kern="1200"/>
            <a:t> (n=113)</a:t>
          </a:r>
        </a:p>
      </dsp:txBody>
      <dsp:txXfrm>
        <a:off x="3155329" y="3366156"/>
        <a:ext cx="2935991" cy="521505"/>
      </dsp:txXfrm>
    </dsp:sp>
    <dsp:sp modelId="{43F3A458-1774-44DA-A13A-CEF7E24224A0}">
      <dsp:nvSpPr>
        <dsp:cNvPr id="0" name=""/>
        <dsp:cNvSpPr/>
      </dsp:nvSpPr>
      <dsp:spPr>
        <a:xfrm>
          <a:off x="6205710" y="336615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42%</a:t>
          </a:r>
        </a:p>
      </dsp:txBody>
      <dsp:txXfrm>
        <a:off x="6205710" y="3366156"/>
        <a:ext cx="2935991" cy="521505"/>
      </dsp:txXfrm>
    </dsp:sp>
    <dsp:sp modelId="{0855185B-FD41-4122-911A-04A9066E8007}">
      <dsp:nvSpPr>
        <dsp:cNvPr id="0" name=""/>
        <dsp:cNvSpPr/>
      </dsp:nvSpPr>
      <dsp:spPr>
        <a:xfrm>
          <a:off x="3040940" y="3887661"/>
          <a:ext cx="610076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2133EB-1997-4346-9AE8-3077BCAB1DC8}">
      <dsp:nvSpPr>
        <dsp:cNvPr id="0" name=""/>
        <dsp:cNvSpPr/>
      </dsp:nvSpPr>
      <dsp:spPr>
        <a:xfrm>
          <a:off x="3155329" y="391373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ICC</a:t>
          </a:r>
          <a:r>
            <a:rPr lang="en-US" sz="2800" kern="1200"/>
            <a:t> (n=82)</a:t>
          </a:r>
        </a:p>
      </dsp:txBody>
      <dsp:txXfrm>
        <a:off x="3155329" y="3913736"/>
        <a:ext cx="2935991" cy="521505"/>
      </dsp:txXfrm>
    </dsp:sp>
    <dsp:sp modelId="{F860E51B-DCBC-4117-BCA9-F3515CFDA08D}">
      <dsp:nvSpPr>
        <dsp:cNvPr id="0" name=""/>
        <dsp:cNvSpPr/>
      </dsp:nvSpPr>
      <dsp:spPr>
        <a:xfrm>
          <a:off x="6205710" y="391373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40%</a:t>
          </a:r>
        </a:p>
      </dsp:txBody>
      <dsp:txXfrm>
        <a:off x="6205710" y="3913736"/>
        <a:ext cx="2935991" cy="521505"/>
      </dsp:txXfrm>
    </dsp:sp>
    <dsp:sp modelId="{F622E9CC-82FD-496E-901F-957061840D69}">
      <dsp:nvSpPr>
        <dsp:cNvPr id="0" name=""/>
        <dsp:cNvSpPr/>
      </dsp:nvSpPr>
      <dsp:spPr>
        <a:xfrm>
          <a:off x="3040940" y="4435242"/>
          <a:ext cx="610076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DB1187-7BEE-4081-B6BC-8AA30A3DF25B}">
      <dsp:nvSpPr>
        <dsp:cNvPr id="0" name=""/>
        <dsp:cNvSpPr/>
      </dsp:nvSpPr>
      <dsp:spPr>
        <a:xfrm>
          <a:off x="3155329" y="4461317"/>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FSS</a:t>
          </a:r>
          <a:r>
            <a:rPr lang="en-US" sz="2800" kern="1200"/>
            <a:t> (n=48)</a:t>
          </a:r>
        </a:p>
      </dsp:txBody>
      <dsp:txXfrm>
        <a:off x="3155329" y="4461317"/>
        <a:ext cx="2935991" cy="521505"/>
      </dsp:txXfrm>
    </dsp:sp>
    <dsp:sp modelId="{A3876B84-2768-486C-8B94-C56B61789322}">
      <dsp:nvSpPr>
        <dsp:cNvPr id="0" name=""/>
        <dsp:cNvSpPr/>
      </dsp:nvSpPr>
      <dsp:spPr>
        <a:xfrm>
          <a:off x="6205710" y="4461317"/>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33%</a:t>
          </a:r>
        </a:p>
      </dsp:txBody>
      <dsp:txXfrm>
        <a:off x="6205710" y="4461317"/>
        <a:ext cx="2935991" cy="521505"/>
      </dsp:txXfrm>
    </dsp:sp>
    <dsp:sp modelId="{E29ED236-E338-4129-834A-E1B34AF042F9}">
      <dsp:nvSpPr>
        <dsp:cNvPr id="0" name=""/>
        <dsp:cNvSpPr/>
      </dsp:nvSpPr>
      <dsp:spPr>
        <a:xfrm>
          <a:off x="3040940" y="4982822"/>
          <a:ext cx="610076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A457F-9C0D-45E7-A80E-29BB87B1FCD2}">
      <dsp:nvSpPr>
        <dsp:cNvPr id="0" name=""/>
        <dsp:cNvSpPr/>
      </dsp:nvSpPr>
      <dsp:spPr>
        <a:xfrm>
          <a:off x="0" y="2446"/>
          <a:ext cx="9144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A5A930-0F0F-49F0-96DB-0D072DFB94FA}">
      <dsp:nvSpPr>
        <dsp:cNvPr id="0" name=""/>
        <dsp:cNvSpPr/>
      </dsp:nvSpPr>
      <dsp:spPr>
        <a:xfrm>
          <a:off x="0" y="2446"/>
          <a:ext cx="3012615" cy="1668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Suicide Risk</a:t>
          </a:r>
        </a:p>
      </dsp:txBody>
      <dsp:txXfrm>
        <a:off x="0" y="2446"/>
        <a:ext cx="3012615" cy="1668817"/>
      </dsp:txXfrm>
    </dsp:sp>
    <dsp:sp modelId="{6A8B7CFA-0B7D-4829-9E8C-2DE76F3F38D6}">
      <dsp:nvSpPr>
        <dsp:cNvPr id="0" name=""/>
        <dsp:cNvSpPr/>
      </dsp:nvSpPr>
      <dsp:spPr>
        <a:xfrm>
          <a:off x="3127540" y="2852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ISS</a:t>
          </a:r>
          <a:r>
            <a:rPr lang="en-US" sz="2800" kern="1200"/>
            <a:t> (n=108)</a:t>
          </a:r>
        </a:p>
      </dsp:txBody>
      <dsp:txXfrm>
        <a:off x="3127540" y="28522"/>
        <a:ext cx="2949743" cy="521505"/>
      </dsp:txXfrm>
    </dsp:sp>
    <dsp:sp modelId="{6C1E4012-6C54-4986-B9DA-9526FC04D9F0}">
      <dsp:nvSpPr>
        <dsp:cNvPr id="0" name=""/>
        <dsp:cNvSpPr/>
      </dsp:nvSpPr>
      <dsp:spPr>
        <a:xfrm>
          <a:off x="6192209" y="2852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81%</a:t>
          </a:r>
        </a:p>
      </dsp:txBody>
      <dsp:txXfrm>
        <a:off x="6192209" y="28522"/>
        <a:ext cx="2949743" cy="521505"/>
      </dsp:txXfrm>
    </dsp:sp>
    <dsp:sp modelId="{E1524CEF-C125-4BCB-A1E2-FCFD0B3E887F}">
      <dsp:nvSpPr>
        <dsp:cNvPr id="0" name=""/>
        <dsp:cNvSpPr/>
      </dsp:nvSpPr>
      <dsp:spPr>
        <a:xfrm>
          <a:off x="3012615" y="550027"/>
          <a:ext cx="612933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CD12E9-A8B5-4036-B641-DD33D516DCF8}">
      <dsp:nvSpPr>
        <dsp:cNvPr id="0" name=""/>
        <dsp:cNvSpPr/>
      </dsp:nvSpPr>
      <dsp:spPr>
        <a:xfrm>
          <a:off x="3127540" y="57610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ICC</a:t>
          </a:r>
          <a:r>
            <a:rPr lang="en-US" sz="2800" kern="1200"/>
            <a:t> (n=106)</a:t>
          </a:r>
        </a:p>
      </dsp:txBody>
      <dsp:txXfrm>
        <a:off x="3127540" y="576102"/>
        <a:ext cx="2949743" cy="521505"/>
      </dsp:txXfrm>
    </dsp:sp>
    <dsp:sp modelId="{A3431500-1D1C-4E11-A74F-7207C95C1A2B}">
      <dsp:nvSpPr>
        <dsp:cNvPr id="0" name=""/>
        <dsp:cNvSpPr/>
      </dsp:nvSpPr>
      <dsp:spPr>
        <a:xfrm>
          <a:off x="6192209" y="57610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75%</a:t>
          </a:r>
        </a:p>
      </dsp:txBody>
      <dsp:txXfrm>
        <a:off x="6192209" y="576102"/>
        <a:ext cx="2949743" cy="521505"/>
      </dsp:txXfrm>
    </dsp:sp>
    <dsp:sp modelId="{19C387C1-3096-4F59-B6E4-86E28981ECAB}">
      <dsp:nvSpPr>
        <dsp:cNvPr id="0" name=""/>
        <dsp:cNvSpPr/>
      </dsp:nvSpPr>
      <dsp:spPr>
        <a:xfrm>
          <a:off x="3012615" y="1097608"/>
          <a:ext cx="612933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3723A9-43B5-4386-B35F-9969A50BB637}">
      <dsp:nvSpPr>
        <dsp:cNvPr id="0" name=""/>
        <dsp:cNvSpPr/>
      </dsp:nvSpPr>
      <dsp:spPr>
        <a:xfrm>
          <a:off x="3127540" y="1123683"/>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Residential</a:t>
          </a:r>
          <a:r>
            <a:rPr lang="en-US" sz="2800" kern="1200"/>
            <a:t> (n=78)</a:t>
          </a:r>
        </a:p>
      </dsp:txBody>
      <dsp:txXfrm>
        <a:off x="3127540" y="1123683"/>
        <a:ext cx="2949743" cy="521505"/>
      </dsp:txXfrm>
    </dsp:sp>
    <dsp:sp modelId="{CE2A77F6-995C-4085-869A-AB9207443D3E}">
      <dsp:nvSpPr>
        <dsp:cNvPr id="0" name=""/>
        <dsp:cNvSpPr/>
      </dsp:nvSpPr>
      <dsp:spPr>
        <a:xfrm>
          <a:off x="6192209" y="1123683"/>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73%</a:t>
          </a:r>
        </a:p>
      </dsp:txBody>
      <dsp:txXfrm>
        <a:off x="6192209" y="1123683"/>
        <a:ext cx="2949743" cy="521505"/>
      </dsp:txXfrm>
    </dsp:sp>
    <dsp:sp modelId="{A13B8939-DEE1-4340-9D85-84193A95D784}">
      <dsp:nvSpPr>
        <dsp:cNvPr id="0" name=""/>
        <dsp:cNvSpPr/>
      </dsp:nvSpPr>
      <dsp:spPr>
        <a:xfrm>
          <a:off x="3012615" y="1645188"/>
          <a:ext cx="612933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52E61A-12A5-49E0-AC68-42220E1B1848}">
      <dsp:nvSpPr>
        <dsp:cNvPr id="0" name=""/>
        <dsp:cNvSpPr/>
      </dsp:nvSpPr>
      <dsp:spPr>
        <a:xfrm>
          <a:off x="0" y="1671263"/>
          <a:ext cx="9144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D130A-EF26-49ED-AE0A-C58D64718F79}">
      <dsp:nvSpPr>
        <dsp:cNvPr id="0" name=""/>
        <dsp:cNvSpPr/>
      </dsp:nvSpPr>
      <dsp:spPr>
        <a:xfrm>
          <a:off x="0" y="1671263"/>
          <a:ext cx="3033705" cy="1668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Self-Mutilation</a:t>
          </a:r>
        </a:p>
      </dsp:txBody>
      <dsp:txXfrm>
        <a:off x="0" y="1671263"/>
        <a:ext cx="3033705" cy="1668817"/>
      </dsp:txXfrm>
    </dsp:sp>
    <dsp:sp modelId="{078719EF-CEF0-469B-A057-8A81571EA7EB}">
      <dsp:nvSpPr>
        <dsp:cNvPr id="0" name=""/>
        <dsp:cNvSpPr/>
      </dsp:nvSpPr>
      <dsp:spPr>
        <a:xfrm>
          <a:off x="3148228" y="169733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ISS</a:t>
          </a:r>
          <a:r>
            <a:rPr lang="en-US" sz="2800" kern="1200"/>
            <a:t> (n=71)</a:t>
          </a:r>
        </a:p>
      </dsp:txBody>
      <dsp:txXfrm>
        <a:off x="3148228" y="1697339"/>
        <a:ext cx="2939429" cy="521505"/>
      </dsp:txXfrm>
    </dsp:sp>
    <dsp:sp modelId="{D878601B-7957-46E6-9784-8844EA3BA172}">
      <dsp:nvSpPr>
        <dsp:cNvPr id="0" name=""/>
        <dsp:cNvSpPr/>
      </dsp:nvSpPr>
      <dsp:spPr>
        <a:xfrm>
          <a:off x="6202181" y="169733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86%</a:t>
          </a:r>
        </a:p>
      </dsp:txBody>
      <dsp:txXfrm>
        <a:off x="6202181" y="1697339"/>
        <a:ext cx="2939429" cy="521505"/>
      </dsp:txXfrm>
    </dsp:sp>
    <dsp:sp modelId="{D436E85F-1377-499C-9132-61E323B96152}">
      <dsp:nvSpPr>
        <dsp:cNvPr id="0" name=""/>
        <dsp:cNvSpPr/>
      </dsp:nvSpPr>
      <dsp:spPr>
        <a:xfrm>
          <a:off x="3033705" y="2218844"/>
          <a:ext cx="610790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E363EB-D984-436D-B9A1-8B8216A36606}">
      <dsp:nvSpPr>
        <dsp:cNvPr id="0" name=""/>
        <dsp:cNvSpPr/>
      </dsp:nvSpPr>
      <dsp:spPr>
        <a:xfrm>
          <a:off x="3148228" y="224491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ICC</a:t>
          </a:r>
          <a:r>
            <a:rPr lang="en-US" sz="2800" kern="1200"/>
            <a:t> (n=70)</a:t>
          </a:r>
        </a:p>
      </dsp:txBody>
      <dsp:txXfrm>
        <a:off x="3148228" y="2244919"/>
        <a:ext cx="2939429" cy="521505"/>
      </dsp:txXfrm>
    </dsp:sp>
    <dsp:sp modelId="{AA8904C6-EA9C-4A8B-BDBD-2D1F923D7C3F}">
      <dsp:nvSpPr>
        <dsp:cNvPr id="0" name=""/>
        <dsp:cNvSpPr/>
      </dsp:nvSpPr>
      <dsp:spPr>
        <a:xfrm>
          <a:off x="6202181" y="224491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79%</a:t>
          </a:r>
        </a:p>
      </dsp:txBody>
      <dsp:txXfrm>
        <a:off x="6202181" y="2244919"/>
        <a:ext cx="2939429" cy="521505"/>
      </dsp:txXfrm>
    </dsp:sp>
    <dsp:sp modelId="{8E068A91-371E-4FFB-BCE9-EB038DD5CCD6}">
      <dsp:nvSpPr>
        <dsp:cNvPr id="0" name=""/>
        <dsp:cNvSpPr/>
      </dsp:nvSpPr>
      <dsp:spPr>
        <a:xfrm>
          <a:off x="3033705" y="2766425"/>
          <a:ext cx="610790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7C8A1-B715-439E-9418-6DAFAF69EB8D}">
      <dsp:nvSpPr>
        <dsp:cNvPr id="0" name=""/>
        <dsp:cNvSpPr/>
      </dsp:nvSpPr>
      <dsp:spPr>
        <a:xfrm>
          <a:off x="3148228" y="2792500"/>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Residential</a:t>
          </a:r>
          <a:r>
            <a:rPr lang="en-US" sz="2800" kern="1200"/>
            <a:t> (n=52)</a:t>
          </a:r>
        </a:p>
      </dsp:txBody>
      <dsp:txXfrm>
        <a:off x="3148228" y="2792500"/>
        <a:ext cx="2939429" cy="521505"/>
      </dsp:txXfrm>
    </dsp:sp>
    <dsp:sp modelId="{E00D1146-74B8-4CC6-BDCC-622AE8294B53}">
      <dsp:nvSpPr>
        <dsp:cNvPr id="0" name=""/>
        <dsp:cNvSpPr/>
      </dsp:nvSpPr>
      <dsp:spPr>
        <a:xfrm>
          <a:off x="6202181" y="2792500"/>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69%</a:t>
          </a:r>
        </a:p>
      </dsp:txBody>
      <dsp:txXfrm>
        <a:off x="6202181" y="2792500"/>
        <a:ext cx="2939429" cy="521505"/>
      </dsp:txXfrm>
    </dsp:sp>
    <dsp:sp modelId="{3BC61698-BF72-4DB1-80F5-92F21F22CB94}">
      <dsp:nvSpPr>
        <dsp:cNvPr id="0" name=""/>
        <dsp:cNvSpPr/>
      </dsp:nvSpPr>
      <dsp:spPr>
        <a:xfrm>
          <a:off x="3033705" y="3314005"/>
          <a:ext cx="610790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A8295E-4614-46AF-BBFA-B53101E1E829}">
      <dsp:nvSpPr>
        <dsp:cNvPr id="0" name=""/>
        <dsp:cNvSpPr/>
      </dsp:nvSpPr>
      <dsp:spPr>
        <a:xfrm>
          <a:off x="0" y="3340081"/>
          <a:ext cx="9144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085E40-0960-4561-840C-1599B0F15832}">
      <dsp:nvSpPr>
        <dsp:cNvPr id="0" name=""/>
        <dsp:cNvSpPr/>
      </dsp:nvSpPr>
      <dsp:spPr>
        <a:xfrm>
          <a:off x="0" y="3340081"/>
          <a:ext cx="3040940" cy="1668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Danger to Others</a:t>
          </a:r>
        </a:p>
      </dsp:txBody>
      <dsp:txXfrm>
        <a:off x="0" y="3340081"/>
        <a:ext cx="3040940" cy="1668817"/>
      </dsp:txXfrm>
    </dsp:sp>
    <dsp:sp modelId="{2609CE85-D6D7-4F1A-AE75-322FFAE03646}">
      <dsp:nvSpPr>
        <dsp:cNvPr id="0" name=""/>
        <dsp:cNvSpPr/>
      </dsp:nvSpPr>
      <dsp:spPr>
        <a:xfrm>
          <a:off x="3155329" y="336615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ISS</a:t>
          </a:r>
          <a:r>
            <a:rPr lang="en-US" sz="2800" kern="1200"/>
            <a:t> (n=40)</a:t>
          </a:r>
        </a:p>
      </dsp:txBody>
      <dsp:txXfrm>
        <a:off x="3155329" y="3366156"/>
        <a:ext cx="2935991" cy="521505"/>
      </dsp:txXfrm>
    </dsp:sp>
    <dsp:sp modelId="{43F3A458-1774-44DA-A13A-CEF7E24224A0}">
      <dsp:nvSpPr>
        <dsp:cNvPr id="0" name=""/>
        <dsp:cNvSpPr/>
      </dsp:nvSpPr>
      <dsp:spPr>
        <a:xfrm>
          <a:off x="6205710" y="336615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65%</a:t>
          </a:r>
        </a:p>
      </dsp:txBody>
      <dsp:txXfrm>
        <a:off x="6205710" y="3366156"/>
        <a:ext cx="2935991" cy="521505"/>
      </dsp:txXfrm>
    </dsp:sp>
    <dsp:sp modelId="{0855185B-FD41-4122-911A-04A9066E8007}">
      <dsp:nvSpPr>
        <dsp:cNvPr id="0" name=""/>
        <dsp:cNvSpPr/>
      </dsp:nvSpPr>
      <dsp:spPr>
        <a:xfrm>
          <a:off x="3040940" y="3887661"/>
          <a:ext cx="610076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2133EB-1997-4346-9AE8-3077BCAB1DC8}">
      <dsp:nvSpPr>
        <dsp:cNvPr id="0" name=""/>
        <dsp:cNvSpPr/>
      </dsp:nvSpPr>
      <dsp:spPr>
        <a:xfrm>
          <a:off x="3155329" y="391373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ICC</a:t>
          </a:r>
          <a:r>
            <a:rPr lang="en-US" sz="2800" kern="1200"/>
            <a:t> (n=33)</a:t>
          </a:r>
        </a:p>
      </dsp:txBody>
      <dsp:txXfrm>
        <a:off x="3155329" y="3913736"/>
        <a:ext cx="2935991" cy="521505"/>
      </dsp:txXfrm>
    </dsp:sp>
    <dsp:sp modelId="{F860E51B-DCBC-4117-BCA9-F3515CFDA08D}">
      <dsp:nvSpPr>
        <dsp:cNvPr id="0" name=""/>
        <dsp:cNvSpPr/>
      </dsp:nvSpPr>
      <dsp:spPr>
        <a:xfrm>
          <a:off x="6205710" y="391373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67%</a:t>
          </a:r>
        </a:p>
      </dsp:txBody>
      <dsp:txXfrm>
        <a:off x="6205710" y="3913736"/>
        <a:ext cx="2935991" cy="521505"/>
      </dsp:txXfrm>
    </dsp:sp>
    <dsp:sp modelId="{F622E9CC-82FD-496E-901F-957061840D69}">
      <dsp:nvSpPr>
        <dsp:cNvPr id="0" name=""/>
        <dsp:cNvSpPr/>
      </dsp:nvSpPr>
      <dsp:spPr>
        <a:xfrm>
          <a:off x="3040940" y="4435242"/>
          <a:ext cx="610076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DB1187-7BEE-4081-B6BC-8AA30A3DF25B}">
      <dsp:nvSpPr>
        <dsp:cNvPr id="0" name=""/>
        <dsp:cNvSpPr/>
      </dsp:nvSpPr>
      <dsp:spPr>
        <a:xfrm>
          <a:off x="3155329" y="4461317"/>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ICC-FSP</a:t>
          </a:r>
          <a:r>
            <a:rPr lang="en-US" sz="2800" kern="1200"/>
            <a:t> (n=21)</a:t>
          </a:r>
        </a:p>
      </dsp:txBody>
      <dsp:txXfrm>
        <a:off x="3155329" y="4461317"/>
        <a:ext cx="2935991" cy="521505"/>
      </dsp:txXfrm>
    </dsp:sp>
    <dsp:sp modelId="{A3876B84-2768-486C-8B94-C56B61789322}">
      <dsp:nvSpPr>
        <dsp:cNvPr id="0" name=""/>
        <dsp:cNvSpPr/>
      </dsp:nvSpPr>
      <dsp:spPr>
        <a:xfrm>
          <a:off x="6205710" y="4461317"/>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t>76%</a:t>
          </a:r>
        </a:p>
      </dsp:txBody>
      <dsp:txXfrm>
        <a:off x="6205710" y="4461317"/>
        <a:ext cx="2935991" cy="521505"/>
      </dsp:txXfrm>
    </dsp:sp>
    <dsp:sp modelId="{E29ED236-E338-4129-834A-E1B34AF042F9}">
      <dsp:nvSpPr>
        <dsp:cNvPr id="0" name=""/>
        <dsp:cNvSpPr/>
      </dsp:nvSpPr>
      <dsp:spPr>
        <a:xfrm>
          <a:off x="3040940" y="4982822"/>
          <a:ext cx="610076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A457F-9C0D-45E7-A80E-29BB87B1FCD2}">
      <dsp:nvSpPr>
        <dsp:cNvPr id="0" name=""/>
        <dsp:cNvSpPr/>
      </dsp:nvSpPr>
      <dsp:spPr>
        <a:xfrm>
          <a:off x="0" y="2446"/>
          <a:ext cx="9144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A5A930-0F0F-49F0-96DB-0D072DFB94FA}">
      <dsp:nvSpPr>
        <dsp:cNvPr id="0" name=""/>
        <dsp:cNvSpPr/>
      </dsp:nvSpPr>
      <dsp:spPr>
        <a:xfrm>
          <a:off x="0" y="2446"/>
          <a:ext cx="3012615" cy="1668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solidFill>
                <a:schemeClr val="tx1"/>
              </a:solidFill>
            </a:rPr>
            <a:t>Family Stress</a:t>
          </a:r>
        </a:p>
      </dsp:txBody>
      <dsp:txXfrm>
        <a:off x="0" y="2446"/>
        <a:ext cx="3012615" cy="1668817"/>
      </dsp:txXfrm>
    </dsp:sp>
    <dsp:sp modelId="{6A8B7CFA-0B7D-4829-9E8C-2DE76F3F38D6}">
      <dsp:nvSpPr>
        <dsp:cNvPr id="0" name=""/>
        <dsp:cNvSpPr/>
      </dsp:nvSpPr>
      <dsp:spPr>
        <a:xfrm>
          <a:off x="3127540" y="2852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ISS</a:t>
          </a:r>
          <a:r>
            <a:rPr lang="en-US" sz="2800" kern="1200">
              <a:solidFill>
                <a:schemeClr val="tx1"/>
              </a:solidFill>
            </a:rPr>
            <a:t> (n=162)</a:t>
          </a:r>
        </a:p>
      </dsp:txBody>
      <dsp:txXfrm>
        <a:off x="3127540" y="28522"/>
        <a:ext cx="2949743" cy="521505"/>
      </dsp:txXfrm>
    </dsp:sp>
    <dsp:sp modelId="{6C1E4012-6C54-4986-B9DA-9526FC04D9F0}">
      <dsp:nvSpPr>
        <dsp:cNvPr id="0" name=""/>
        <dsp:cNvSpPr/>
      </dsp:nvSpPr>
      <dsp:spPr>
        <a:xfrm>
          <a:off x="6192209" y="2852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59%</a:t>
          </a:r>
        </a:p>
      </dsp:txBody>
      <dsp:txXfrm>
        <a:off x="6192209" y="28522"/>
        <a:ext cx="2949743" cy="521505"/>
      </dsp:txXfrm>
    </dsp:sp>
    <dsp:sp modelId="{E1524CEF-C125-4BCB-A1E2-FCFD0B3E887F}">
      <dsp:nvSpPr>
        <dsp:cNvPr id="0" name=""/>
        <dsp:cNvSpPr/>
      </dsp:nvSpPr>
      <dsp:spPr>
        <a:xfrm>
          <a:off x="3012615" y="550027"/>
          <a:ext cx="612933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CD12E9-A8B5-4036-B641-DD33D516DCF8}">
      <dsp:nvSpPr>
        <dsp:cNvPr id="0" name=""/>
        <dsp:cNvSpPr/>
      </dsp:nvSpPr>
      <dsp:spPr>
        <a:xfrm>
          <a:off x="3127540" y="57610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ICC</a:t>
          </a:r>
          <a:r>
            <a:rPr lang="en-US" sz="2800" kern="1200">
              <a:solidFill>
                <a:schemeClr val="tx1"/>
              </a:solidFill>
            </a:rPr>
            <a:t> (n=128)</a:t>
          </a:r>
        </a:p>
      </dsp:txBody>
      <dsp:txXfrm>
        <a:off x="3127540" y="576102"/>
        <a:ext cx="2949743" cy="521505"/>
      </dsp:txXfrm>
    </dsp:sp>
    <dsp:sp modelId="{A3431500-1D1C-4E11-A74F-7207C95C1A2B}">
      <dsp:nvSpPr>
        <dsp:cNvPr id="0" name=""/>
        <dsp:cNvSpPr/>
      </dsp:nvSpPr>
      <dsp:spPr>
        <a:xfrm>
          <a:off x="6192209" y="576102"/>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55%</a:t>
          </a:r>
        </a:p>
      </dsp:txBody>
      <dsp:txXfrm>
        <a:off x="6192209" y="576102"/>
        <a:ext cx="2949743" cy="521505"/>
      </dsp:txXfrm>
    </dsp:sp>
    <dsp:sp modelId="{19C387C1-3096-4F59-B6E4-86E28981ECAB}">
      <dsp:nvSpPr>
        <dsp:cNvPr id="0" name=""/>
        <dsp:cNvSpPr/>
      </dsp:nvSpPr>
      <dsp:spPr>
        <a:xfrm>
          <a:off x="3012615" y="1097608"/>
          <a:ext cx="612933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3723A9-43B5-4386-B35F-9969A50BB637}">
      <dsp:nvSpPr>
        <dsp:cNvPr id="0" name=""/>
        <dsp:cNvSpPr/>
      </dsp:nvSpPr>
      <dsp:spPr>
        <a:xfrm>
          <a:off x="3127540" y="1123683"/>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FSS</a:t>
          </a:r>
          <a:r>
            <a:rPr lang="en-US" sz="2800" kern="1200">
              <a:solidFill>
                <a:schemeClr val="tx1"/>
              </a:solidFill>
            </a:rPr>
            <a:t> (n=113)</a:t>
          </a:r>
        </a:p>
      </dsp:txBody>
      <dsp:txXfrm>
        <a:off x="3127540" y="1123683"/>
        <a:ext cx="2949743" cy="521505"/>
      </dsp:txXfrm>
    </dsp:sp>
    <dsp:sp modelId="{CE2A77F6-995C-4085-869A-AB9207443D3E}">
      <dsp:nvSpPr>
        <dsp:cNvPr id="0" name=""/>
        <dsp:cNvSpPr/>
      </dsp:nvSpPr>
      <dsp:spPr>
        <a:xfrm>
          <a:off x="6192209" y="1123683"/>
          <a:ext cx="2949743"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59%</a:t>
          </a:r>
        </a:p>
      </dsp:txBody>
      <dsp:txXfrm>
        <a:off x="6192209" y="1123683"/>
        <a:ext cx="2949743" cy="521505"/>
      </dsp:txXfrm>
    </dsp:sp>
    <dsp:sp modelId="{A13B8939-DEE1-4340-9D85-84193A95D784}">
      <dsp:nvSpPr>
        <dsp:cNvPr id="0" name=""/>
        <dsp:cNvSpPr/>
      </dsp:nvSpPr>
      <dsp:spPr>
        <a:xfrm>
          <a:off x="3012615" y="1645188"/>
          <a:ext cx="612933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52E61A-12A5-49E0-AC68-42220E1B1848}">
      <dsp:nvSpPr>
        <dsp:cNvPr id="0" name=""/>
        <dsp:cNvSpPr/>
      </dsp:nvSpPr>
      <dsp:spPr>
        <a:xfrm>
          <a:off x="0" y="1671263"/>
          <a:ext cx="9144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D130A-EF26-49ED-AE0A-C58D64718F79}">
      <dsp:nvSpPr>
        <dsp:cNvPr id="0" name=""/>
        <dsp:cNvSpPr/>
      </dsp:nvSpPr>
      <dsp:spPr>
        <a:xfrm>
          <a:off x="0" y="1671263"/>
          <a:ext cx="3033705" cy="1668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solidFill>
                <a:schemeClr val="tx1"/>
              </a:solidFill>
            </a:rPr>
            <a:t>Knowledge</a:t>
          </a:r>
        </a:p>
      </dsp:txBody>
      <dsp:txXfrm>
        <a:off x="0" y="1671263"/>
        <a:ext cx="3033705" cy="1668817"/>
      </dsp:txXfrm>
    </dsp:sp>
    <dsp:sp modelId="{078719EF-CEF0-469B-A057-8A81571EA7EB}">
      <dsp:nvSpPr>
        <dsp:cNvPr id="0" name=""/>
        <dsp:cNvSpPr/>
      </dsp:nvSpPr>
      <dsp:spPr>
        <a:xfrm>
          <a:off x="3148228" y="169733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FSS</a:t>
          </a:r>
          <a:r>
            <a:rPr lang="en-US" sz="2800" kern="1200">
              <a:solidFill>
                <a:schemeClr val="tx1"/>
              </a:solidFill>
            </a:rPr>
            <a:t> (n=87)</a:t>
          </a:r>
        </a:p>
      </dsp:txBody>
      <dsp:txXfrm>
        <a:off x="3148228" y="1697339"/>
        <a:ext cx="2939429" cy="521505"/>
      </dsp:txXfrm>
    </dsp:sp>
    <dsp:sp modelId="{D878601B-7957-46E6-9784-8844EA3BA172}">
      <dsp:nvSpPr>
        <dsp:cNvPr id="0" name=""/>
        <dsp:cNvSpPr/>
      </dsp:nvSpPr>
      <dsp:spPr>
        <a:xfrm>
          <a:off x="6202181" y="169733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56%</a:t>
          </a:r>
        </a:p>
      </dsp:txBody>
      <dsp:txXfrm>
        <a:off x="6202181" y="1697339"/>
        <a:ext cx="2939429" cy="521505"/>
      </dsp:txXfrm>
    </dsp:sp>
    <dsp:sp modelId="{D436E85F-1377-499C-9132-61E323B96152}">
      <dsp:nvSpPr>
        <dsp:cNvPr id="0" name=""/>
        <dsp:cNvSpPr/>
      </dsp:nvSpPr>
      <dsp:spPr>
        <a:xfrm>
          <a:off x="3033705" y="2218844"/>
          <a:ext cx="610790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E363EB-D984-436D-B9A1-8B8216A36606}">
      <dsp:nvSpPr>
        <dsp:cNvPr id="0" name=""/>
        <dsp:cNvSpPr/>
      </dsp:nvSpPr>
      <dsp:spPr>
        <a:xfrm>
          <a:off x="3148228" y="224491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i="0" kern="1200">
              <a:solidFill>
                <a:schemeClr val="tx1"/>
              </a:solidFill>
            </a:rPr>
            <a:t>ISS</a:t>
          </a:r>
          <a:r>
            <a:rPr lang="en-US" sz="2800" kern="1200">
              <a:solidFill>
                <a:schemeClr val="tx1"/>
              </a:solidFill>
            </a:rPr>
            <a:t> (n=87)</a:t>
          </a:r>
        </a:p>
      </dsp:txBody>
      <dsp:txXfrm>
        <a:off x="3148228" y="2244919"/>
        <a:ext cx="2939429" cy="521505"/>
      </dsp:txXfrm>
    </dsp:sp>
    <dsp:sp modelId="{AA8904C6-EA9C-4A8B-BDBD-2D1F923D7C3F}">
      <dsp:nvSpPr>
        <dsp:cNvPr id="0" name=""/>
        <dsp:cNvSpPr/>
      </dsp:nvSpPr>
      <dsp:spPr>
        <a:xfrm>
          <a:off x="6202181" y="2244919"/>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64%</a:t>
          </a:r>
        </a:p>
      </dsp:txBody>
      <dsp:txXfrm>
        <a:off x="6202181" y="2244919"/>
        <a:ext cx="2939429" cy="521505"/>
      </dsp:txXfrm>
    </dsp:sp>
    <dsp:sp modelId="{8E068A91-371E-4FFB-BCE9-EB038DD5CCD6}">
      <dsp:nvSpPr>
        <dsp:cNvPr id="0" name=""/>
        <dsp:cNvSpPr/>
      </dsp:nvSpPr>
      <dsp:spPr>
        <a:xfrm>
          <a:off x="3033705" y="2766425"/>
          <a:ext cx="610790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7C8A1-B715-439E-9418-6DAFAF69EB8D}">
      <dsp:nvSpPr>
        <dsp:cNvPr id="0" name=""/>
        <dsp:cNvSpPr/>
      </dsp:nvSpPr>
      <dsp:spPr>
        <a:xfrm>
          <a:off x="3148228" y="2792500"/>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ICC</a:t>
          </a:r>
          <a:r>
            <a:rPr lang="en-US" sz="2800" kern="1200">
              <a:solidFill>
                <a:schemeClr val="tx1"/>
              </a:solidFill>
            </a:rPr>
            <a:t> (n=69)</a:t>
          </a:r>
        </a:p>
      </dsp:txBody>
      <dsp:txXfrm>
        <a:off x="3148228" y="2792500"/>
        <a:ext cx="2939429" cy="521505"/>
      </dsp:txXfrm>
    </dsp:sp>
    <dsp:sp modelId="{E00D1146-74B8-4CC6-BDCC-622AE8294B53}">
      <dsp:nvSpPr>
        <dsp:cNvPr id="0" name=""/>
        <dsp:cNvSpPr/>
      </dsp:nvSpPr>
      <dsp:spPr>
        <a:xfrm>
          <a:off x="6202181" y="2792500"/>
          <a:ext cx="2939429"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59%</a:t>
          </a:r>
        </a:p>
      </dsp:txBody>
      <dsp:txXfrm>
        <a:off x="6202181" y="2792500"/>
        <a:ext cx="2939429" cy="521505"/>
      </dsp:txXfrm>
    </dsp:sp>
    <dsp:sp modelId="{3BC61698-BF72-4DB1-80F5-92F21F22CB94}">
      <dsp:nvSpPr>
        <dsp:cNvPr id="0" name=""/>
        <dsp:cNvSpPr/>
      </dsp:nvSpPr>
      <dsp:spPr>
        <a:xfrm>
          <a:off x="3033705" y="3314005"/>
          <a:ext cx="610790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A8295E-4614-46AF-BBFA-B53101E1E829}">
      <dsp:nvSpPr>
        <dsp:cNvPr id="0" name=""/>
        <dsp:cNvSpPr/>
      </dsp:nvSpPr>
      <dsp:spPr>
        <a:xfrm>
          <a:off x="0" y="3340081"/>
          <a:ext cx="91440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085E40-0960-4561-840C-1599B0F15832}">
      <dsp:nvSpPr>
        <dsp:cNvPr id="0" name=""/>
        <dsp:cNvSpPr/>
      </dsp:nvSpPr>
      <dsp:spPr>
        <a:xfrm>
          <a:off x="0" y="3340081"/>
          <a:ext cx="3040940" cy="1668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solidFill>
                <a:schemeClr val="tx1"/>
              </a:solidFill>
            </a:rPr>
            <a:t>Supervision</a:t>
          </a:r>
        </a:p>
      </dsp:txBody>
      <dsp:txXfrm>
        <a:off x="0" y="3340081"/>
        <a:ext cx="3040940" cy="1668817"/>
      </dsp:txXfrm>
    </dsp:sp>
    <dsp:sp modelId="{2609CE85-D6D7-4F1A-AE75-322FFAE03646}">
      <dsp:nvSpPr>
        <dsp:cNvPr id="0" name=""/>
        <dsp:cNvSpPr/>
      </dsp:nvSpPr>
      <dsp:spPr>
        <a:xfrm>
          <a:off x="3155329" y="336615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ISS</a:t>
          </a:r>
          <a:r>
            <a:rPr lang="en-US" sz="2800" kern="1200">
              <a:solidFill>
                <a:schemeClr val="tx1"/>
              </a:solidFill>
            </a:rPr>
            <a:t> (n=82)</a:t>
          </a:r>
        </a:p>
      </dsp:txBody>
      <dsp:txXfrm>
        <a:off x="3155329" y="3366156"/>
        <a:ext cx="2935991" cy="521505"/>
      </dsp:txXfrm>
    </dsp:sp>
    <dsp:sp modelId="{43F3A458-1774-44DA-A13A-CEF7E24224A0}">
      <dsp:nvSpPr>
        <dsp:cNvPr id="0" name=""/>
        <dsp:cNvSpPr/>
      </dsp:nvSpPr>
      <dsp:spPr>
        <a:xfrm>
          <a:off x="6205710" y="336615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62%</a:t>
          </a:r>
        </a:p>
      </dsp:txBody>
      <dsp:txXfrm>
        <a:off x="6205710" y="3366156"/>
        <a:ext cx="2935991" cy="521505"/>
      </dsp:txXfrm>
    </dsp:sp>
    <dsp:sp modelId="{0855185B-FD41-4122-911A-04A9066E8007}">
      <dsp:nvSpPr>
        <dsp:cNvPr id="0" name=""/>
        <dsp:cNvSpPr/>
      </dsp:nvSpPr>
      <dsp:spPr>
        <a:xfrm>
          <a:off x="3040940" y="3887661"/>
          <a:ext cx="610076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2133EB-1997-4346-9AE8-3077BCAB1DC8}">
      <dsp:nvSpPr>
        <dsp:cNvPr id="0" name=""/>
        <dsp:cNvSpPr/>
      </dsp:nvSpPr>
      <dsp:spPr>
        <a:xfrm>
          <a:off x="3155329" y="391373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FSS</a:t>
          </a:r>
          <a:r>
            <a:rPr lang="en-US" sz="2800" kern="1200">
              <a:solidFill>
                <a:schemeClr val="tx1"/>
              </a:solidFill>
            </a:rPr>
            <a:t> (n=74)</a:t>
          </a:r>
        </a:p>
      </dsp:txBody>
      <dsp:txXfrm>
        <a:off x="3155329" y="3913736"/>
        <a:ext cx="2935991" cy="521505"/>
      </dsp:txXfrm>
    </dsp:sp>
    <dsp:sp modelId="{F860E51B-DCBC-4117-BCA9-F3515CFDA08D}">
      <dsp:nvSpPr>
        <dsp:cNvPr id="0" name=""/>
        <dsp:cNvSpPr/>
      </dsp:nvSpPr>
      <dsp:spPr>
        <a:xfrm>
          <a:off x="6205710" y="3913736"/>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65%</a:t>
          </a:r>
        </a:p>
      </dsp:txBody>
      <dsp:txXfrm>
        <a:off x="6205710" y="3913736"/>
        <a:ext cx="2935991" cy="521505"/>
      </dsp:txXfrm>
    </dsp:sp>
    <dsp:sp modelId="{F622E9CC-82FD-496E-901F-957061840D69}">
      <dsp:nvSpPr>
        <dsp:cNvPr id="0" name=""/>
        <dsp:cNvSpPr/>
      </dsp:nvSpPr>
      <dsp:spPr>
        <a:xfrm>
          <a:off x="3040940" y="4435242"/>
          <a:ext cx="610076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DB1187-7BEE-4081-B6BC-8AA30A3DF25B}">
      <dsp:nvSpPr>
        <dsp:cNvPr id="0" name=""/>
        <dsp:cNvSpPr/>
      </dsp:nvSpPr>
      <dsp:spPr>
        <a:xfrm>
          <a:off x="3155329" y="4461317"/>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ICC</a:t>
          </a:r>
          <a:r>
            <a:rPr lang="en-US" sz="2800" kern="1200">
              <a:solidFill>
                <a:schemeClr val="tx1"/>
              </a:solidFill>
            </a:rPr>
            <a:t> (n=61)</a:t>
          </a:r>
        </a:p>
      </dsp:txBody>
      <dsp:txXfrm>
        <a:off x="3155329" y="4461317"/>
        <a:ext cx="2935991" cy="521505"/>
      </dsp:txXfrm>
    </dsp:sp>
    <dsp:sp modelId="{A3876B84-2768-486C-8B94-C56B61789322}">
      <dsp:nvSpPr>
        <dsp:cNvPr id="0" name=""/>
        <dsp:cNvSpPr/>
      </dsp:nvSpPr>
      <dsp:spPr>
        <a:xfrm>
          <a:off x="6205710" y="4461317"/>
          <a:ext cx="2935991" cy="52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a:solidFill>
                <a:schemeClr val="tx1"/>
              </a:solidFill>
            </a:rPr>
            <a:t>61%</a:t>
          </a:r>
        </a:p>
      </dsp:txBody>
      <dsp:txXfrm>
        <a:off x="6205710" y="4461317"/>
        <a:ext cx="2935991" cy="521505"/>
      </dsp:txXfrm>
    </dsp:sp>
    <dsp:sp modelId="{E29ED236-E338-4129-834A-E1B34AF042F9}">
      <dsp:nvSpPr>
        <dsp:cNvPr id="0" name=""/>
        <dsp:cNvSpPr/>
      </dsp:nvSpPr>
      <dsp:spPr>
        <a:xfrm>
          <a:off x="3040940" y="4982822"/>
          <a:ext cx="610076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E89D5-43B0-48DD-9125-9144DAD81DE6}">
      <dsp:nvSpPr>
        <dsp:cNvPr id="0" name=""/>
        <dsp:cNvSpPr/>
      </dsp:nvSpPr>
      <dsp:spPr>
        <a:xfrm>
          <a:off x="0" y="10401"/>
          <a:ext cx="2855332"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a:t>Medications and Diagnoses</a:t>
          </a:r>
        </a:p>
      </dsp:txBody>
      <dsp:txXfrm>
        <a:off x="0" y="10401"/>
        <a:ext cx="2855332" cy="1069200"/>
      </dsp:txXfrm>
    </dsp:sp>
    <dsp:sp modelId="{290AF312-4445-47BC-9962-EAC5245F3061}">
      <dsp:nvSpPr>
        <dsp:cNvPr id="0" name=""/>
        <dsp:cNvSpPr/>
      </dsp:nvSpPr>
      <dsp:spPr>
        <a:xfrm>
          <a:off x="2855331" y="10401"/>
          <a:ext cx="571066" cy="106920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A53C8F-F58B-4126-81A0-8CD9E1E8E901}">
      <dsp:nvSpPr>
        <dsp:cNvPr id="0" name=""/>
        <dsp:cNvSpPr/>
      </dsp:nvSpPr>
      <dsp:spPr>
        <a:xfrm>
          <a:off x="3654824" y="10401"/>
          <a:ext cx="7766503" cy="10692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t>Medications/diagnosis info used for referrals? </a:t>
          </a:r>
        </a:p>
        <a:p>
          <a:pPr marL="228600" lvl="1" indent="-228600" algn="l" defTabSz="1066800">
            <a:lnSpc>
              <a:spcPct val="90000"/>
            </a:lnSpc>
            <a:spcBef>
              <a:spcPct val="0"/>
            </a:spcBef>
            <a:spcAft>
              <a:spcPct val="15000"/>
            </a:spcAft>
            <a:buChar char="•"/>
          </a:pPr>
          <a:r>
            <a:rPr lang="en-US" sz="2400" kern="1200"/>
            <a:t>Collection of autism and medication data</a:t>
          </a:r>
        </a:p>
      </dsp:txBody>
      <dsp:txXfrm>
        <a:off x="3654824" y="10401"/>
        <a:ext cx="7766503" cy="1069200"/>
      </dsp:txXfrm>
    </dsp:sp>
    <dsp:sp modelId="{A0984A27-53FC-458E-B0CA-0055B0AF24A8}">
      <dsp:nvSpPr>
        <dsp:cNvPr id="0" name=""/>
        <dsp:cNvSpPr/>
      </dsp:nvSpPr>
      <dsp:spPr>
        <a:xfrm>
          <a:off x="0" y="1274001"/>
          <a:ext cx="2855332" cy="113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a:t>Subsequent CPS/Foster Care Involvement</a:t>
          </a:r>
        </a:p>
      </dsp:txBody>
      <dsp:txXfrm>
        <a:off x="0" y="1274001"/>
        <a:ext cx="2855332" cy="1136025"/>
      </dsp:txXfrm>
    </dsp:sp>
    <dsp:sp modelId="{584A3344-CA11-4ECD-AD63-5A6FBC6D7683}">
      <dsp:nvSpPr>
        <dsp:cNvPr id="0" name=""/>
        <dsp:cNvSpPr/>
      </dsp:nvSpPr>
      <dsp:spPr>
        <a:xfrm>
          <a:off x="2855331" y="1274001"/>
          <a:ext cx="571066" cy="1136025"/>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35F5BD-3758-4ACE-96A6-A16408415230}">
      <dsp:nvSpPr>
        <dsp:cNvPr id="0" name=""/>
        <dsp:cNvSpPr/>
      </dsp:nvSpPr>
      <dsp:spPr>
        <a:xfrm>
          <a:off x="3654824" y="1274001"/>
          <a:ext cx="7766503" cy="1136025"/>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t>Why do children enter Foster Care or CPS?</a:t>
          </a:r>
        </a:p>
        <a:p>
          <a:pPr marL="228600" lvl="1" indent="-228600" algn="l" defTabSz="1066800">
            <a:lnSpc>
              <a:spcPct val="90000"/>
            </a:lnSpc>
            <a:spcBef>
              <a:spcPct val="0"/>
            </a:spcBef>
            <a:spcAft>
              <a:spcPct val="15000"/>
            </a:spcAft>
            <a:buChar char="•"/>
          </a:pPr>
          <a:r>
            <a:rPr lang="en-US" sz="2400" kern="1200"/>
            <a:t>Explore non-CSA services used.</a:t>
          </a:r>
        </a:p>
      </dsp:txBody>
      <dsp:txXfrm>
        <a:off x="3654824" y="1274001"/>
        <a:ext cx="7766503" cy="1136025"/>
      </dsp:txXfrm>
    </dsp:sp>
    <dsp:sp modelId="{F71C7793-DE81-45A3-BEF0-EC92688286BC}">
      <dsp:nvSpPr>
        <dsp:cNvPr id="0" name=""/>
        <dsp:cNvSpPr/>
      </dsp:nvSpPr>
      <dsp:spPr>
        <a:xfrm>
          <a:off x="0" y="2604427"/>
          <a:ext cx="2855332"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a:t>High Utilizers</a:t>
          </a:r>
        </a:p>
      </dsp:txBody>
      <dsp:txXfrm>
        <a:off x="0" y="2604427"/>
        <a:ext cx="2855332" cy="1069200"/>
      </dsp:txXfrm>
    </dsp:sp>
    <dsp:sp modelId="{6E3D8BBE-C4EE-4ABF-BD2C-B1636FFAF37E}">
      <dsp:nvSpPr>
        <dsp:cNvPr id="0" name=""/>
        <dsp:cNvSpPr/>
      </dsp:nvSpPr>
      <dsp:spPr>
        <a:xfrm>
          <a:off x="2855331" y="2604427"/>
          <a:ext cx="571066" cy="106920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38BE30-8380-43FC-9FC2-622DF94B3819}">
      <dsp:nvSpPr>
        <dsp:cNvPr id="0" name=""/>
        <dsp:cNvSpPr/>
      </dsp:nvSpPr>
      <dsp:spPr>
        <a:xfrm>
          <a:off x="3654824" y="2604427"/>
          <a:ext cx="7766503" cy="1069200"/>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t>How do high utilizers initially present/diagnoses?</a:t>
          </a:r>
        </a:p>
        <a:p>
          <a:pPr marL="228600" lvl="1" indent="-228600" algn="l" defTabSz="1066800">
            <a:lnSpc>
              <a:spcPct val="90000"/>
            </a:lnSpc>
            <a:spcBef>
              <a:spcPct val="0"/>
            </a:spcBef>
            <a:spcAft>
              <a:spcPct val="15000"/>
            </a:spcAft>
            <a:buChar char="•"/>
          </a:pPr>
          <a:r>
            <a:rPr lang="en-US" sz="2400" kern="1200"/>
            <a:t>Screening for high utilizers at intake?</a:t>
          </a:r>
        </a:p>
      </dsp:txBody>
      <dsp:txXfrm>
        <a:off x="3654824" y="2604427"/>
        <a:ext cx="7766503" cy="1069200"/>
      </dsp:txXfrm>
    </dsp:sp>
    <dsp:sp modelId="{9A899387-B456-412A-9C50-F65AE848CF77}">
      <dsp:nvSpPr>
        <dsp:cNvPr id="0" name=""/>
        <dsp:cNvSpPr/>
      </dsp:nvSpPr>
      <dsp:spPr>
        <a:xfrm>
          <a:off x="0" y="3868027"/>
          <a:ext cx="2855332"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a:t>Referral Source and Process</a:t>
          </a:r>
        </a:p>
      </dsp:txBody>
      <dsp:txXfrm>
        <a:off x="0" y="3868027"/>
        <a:ext cx="2855332" cy="1069200"/>
      </dsp:txXfrm>
    </dsp:sp>
    <dsp:sp modelId="{FF1B8364-1DAB-4284-A734-48A77ADD0180}">
      <dsp:nvSpPr>
        <dsp:cNvPr id="0" name=""/>
        <dsp:cNvSpPr/>
      </dsp:nvSpPr>
      <dsp:spPr>
        <a:xfrm>
          <a:off x="2855331" y="3868027"/>
          <a:ext cx="571066" cy="106920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BD6B83-5DD2-46A5-98FE-2DD6D8A63A7D}">
      <dsp:nvSpPr>
        <dsp:cNvPr id="0" name=""/>
        <dsp:cNvSpPr/>
      </dsp:nvSpPr>
      <dsp:spPr>
        <a:xfrm>
          <a:off x="3654824" y="3868027"/>
          <a:ext cx="7766503" cy="1069200"/>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t>Referral process differences by referral sources?</a:t>
          </a:r>
        </a:p>
        <a:p>
          <a:pPr marL="228600" lvl="1" indent="-228600" algn="l" defTabSz="1066800">
            <a:lnSpc>
              <a:spcPct val="90000"/>
            </a:lnSpc>
            <a:spcBef>
              <a:spcPct val="0"/>
            </a:spcBef>
            <a:spcAft>
              <a:spcPct val="15000"/>
            </a:spcAft>
            <a:buChar char="•"/>
          </a:pPr>
          <a:r>
            <a:rPr lang="en-US" sz="2400" kern="1200"/>
            <a:t>Need for case management training?</a:t>
          </a:r>
        </a:p>
      </dsp:txBody>
      <dsp:txXfrm>
        <a:off x="3654824" y="3868027"/>
        <a:ext cx="7766503" cy="1069200"/>
      </dsp:txXfrm>
    </dsp:sp>
    <dsp:sp modelId="{8927B12A-B2FA-4879-87E1-F1F27B02127C}">
      <dsp:nvSpPr>
        <dsp:cNvPr id="0" name=""/>
        <dsp:cNvSpPr/>
      </dsp:nvSpPr>
      <dsp:spPr>
        <a:xfrm>
          <a:off x="0" y="5131627"/>
          <a:ext cx="2855332"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a:t>Other Topics</a:t>
          </a:r>
        </a:p>
      </dsp:txBody>
      <dsp:txXfrm>
        <a:off x="0" y="5131627"/>
        <a:ext cx="2855332" cy="1069200"/>
      </dsp:txXfrm>
    </dsp:sp>
    <dsp:sp modelId="{41237431-63B6-498B-9AF1-ED709015D45C}">
      <dsp:nvSpPr>
        <dsp:cNvPr id="0" name=""/>
        <dsp:cNvSpPr/>
      </dsp:nvSpPr>
      <dsp:spPr>
        <a:xfrm>
          <a:off x="2855331" y="5131627"/>
          <a:ext cx="571066" cy="106920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8E25F1-E8F5-473F-97AF-17F2D5FE1F61}">
      <dsp:nvSpPr>
        <dsp:cNvPr id="0" name=""/>
        <dsp:cNvSpPr/>
      </dsp:nvSpPr>
      <dsp:spPr>
        <a:xfrm>
          <a:off x="3654824" y="5131627"/>
          <a:ext cx="7766503" cy="1069200"/>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t>Utilization Rate</a:t>
          </a:r>
        </a:p>
        <a:p>
          <a:pPr marL="228600" lvl="1" indent="-228600" algn="l" defTabSz="1066800">
            <a:lnSpc>
              <a:spcPct val="90000"/>
            </a:lnSpc>
            <a:spcBef>
              <a:spcPct val="0"/>
            </a:spcBef>
            <a:spcAft>
              <a:spcPct val="15000"/>
            </a:spcAft>
            <a:buChar char="•"/>
          </a:pPr>
          <a:r>
            <a:rPr lang="en-US" sz="2400" kern="1200"/>
            <a:t>Implicit Bias</a:t>
          </a:r>
        </a:p>
      </dsp:txBody>
      <dsp:txXfrm>
        <a:off x="3654824" y="5131627"/>
        <a:ext cx="7766503" cy="1069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ECC81-A910-4F4A-A27F-19195DD07710}">
      <dsp:nvSpPr>
        <dsp:cNvPr id="0" name=""/>
        <dsp:cNvSpPr/>
      </dsp:nvSpPr>
      <dsp:spPr>
        <a:xfrm>
          <a:off x="3454" y="172422"/>
          <a:ext cx="2849323" cy="14246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US" sz="4400" kern="1200" dirty="0"/>
            <a:t>Non-Actionable</a:t>
          </a:r>
        </a:p>
      </dsp:txBody>
      <dsp:txXfrm>
        <a:off x="45181" y="214149"/>
        <a:ext cx="2765869" cy="1341207"/>
      </dsp:txXfrm>
    </dsp:sp>
    <dsp:sp modelId="{0AA37360-0419-44AA-AA3E-F5038635E043}">
      <dsp:nvSpPr>
        <dsp:cNvPr id="0" name=""/>
        <dsp:cNvSpPr/>
      </dsp:nvSpPr>
      <dsp:spPr>
        <a:xfrm>
          <a:off x="288386" y="1597084"/>
          <a:ext cx="284932" cy="1142485"/>
        </a:xfrm>
        <a:custGeom>
          <a:avLst/>
          <a:gdLst/>
          <a:ahLst/>
          <a:cxnLst/>
          <a:rect l="0" t="0" r="0" b="0"/>
          <a:pathLst>
            <a:path>
              <a:moveTo>
                <a:pt x="0" y="0"/>
              </a:moveTo>
              <a:lnTo>
                <a:pt x="0" y="1142485"/>
              </a:lnTo>
              <a:lnTo>
                <a:pt x="284932" y="11424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2EE3BF-FA74-4A69-B7BB-078EB7F80F17}">
      <dsp:nvSpPr>
        <dsp:cNvPr id="0" name=""/>
        <dsp:cNvSpPr/>
      </dsp:nvSpPr>
      <dsp:spPr>
        <a:xfrm>
          <a:off x="573318" y="1953249"/>
          <a:ext cx="3164640" cy="1572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t" anchorCtr="0">
          <a:noAutofit/>
        </a:bodyPr>
        <a:lstStyle/>
        <a:p>
          <a:pPr marL="0" lvl="0" indent="0" algn="ctr" defTabSz="1422400">
            <a:lnSpc>
              <a:spcPct val="90000"/>
            </a:lnSpc>
            <a:spcBef>
              <a:spcPct val="0"/>
            </a:spcBef>
            <a:spcAft>
              <a:spcPct val="35000"/>
            </a:spcAft>
            <a:buNone/>
          </a:pPr>
          <a:r>
            <a:rPr lang="en-US" sz="3200" b="1" kern="1200" dirty="0"/>
            <a:t>0</a:t>
          </a:r>
          <a:endParaRPr lang="en-US" sz="2800" b="1" kern="1200" dirty="0"/>
        </a:p>
        <a:p>
          <a:pPr marL="228600" lvl="1" indent="-228600" algn="l" defTabSz="977900">
            <a:lnSpc>
              <a:spcPct val="90000"/>
            </a:lnSpc>
            <a:spcBef>
              <a:spcPct val="0"/>
            </a:spcBef>
            <a:spcAft>
              <a:spcPct val="15000"/>
            </a:spcAft>
            <a:buChar char="•"/>
          </a:pPr>
          <a:r>
            <a:rPr lang="en-US" sz="2200" kern="1200" dirty="0"/>
            <a:t>No evidence of need</a:t>
          </a:r>
        </a:p>
        <a:p>
          <a:pPr marL="228600" lvl="1" indent="-228600" algn="l" defTabSz="977900">
            <a:lnSpc>
              <a:spcPct val="90000"/>
            </a:lnSpc>
            <a:spcBef>
              <a:spcPct val="0"/>
            </a:spcBef>
            <a:spcAft>
              <a:spcPct val="15000"/>
            </a:spcAft>
            <a:buChar char="•"/>
          </a:pPr>
          <a:r>
            <a:rPr lang="en-US" sz="2200" kern="1200" dirty="0"/>
            <a:t>No reason to address</a:t>
          </a:r>
        </a:p>
      </dsp:txBody>
      <dsp:txXfrm>
        <a:off x="619379" y="1999310"/>
        <a:ext cx="3072518" cy="1480519"/>
      </dsp:txXfrm>
    </dsp:sp>
    <dsp:sp modelId="{B55FFCF3-1C87-4CB4-AED1-064C88BE28B1}">
      <dsp:nvSpPr>
        <dsp:cNvPr id="0" name=""/>
        <dsp:cNvSpPr/>
      </dsp:nvSpPr>
      <dsp:spPr>
        <a:xfrm>
          <a:off x="288386" y="1597084"/>
          <a:ext cx="284932" cy="3071292"/>
        </a:xfrm>
        <a:custGeom>
          <a:avLst/>
          <a:gdLst/>
          <a:ahLst/>
          <a:cxnLst/>
          <a:rect l="0" t="0" r="0" b="0"/>
          <a:pathLst>
            <a:path>
              <a:moveTo>
                <a:pt x="0" y="0"/>
              </a:moveTo>
              <a:lnTo>
                <a:pt x="0" y="3071292"/>
              </a:lnTo>
              <a:lnTo>
                <a:pt x="284932" y="3071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CC9600-2A0E-48E1-8101-E8CE6D20D112}">
      <dsp:nvSpPr>
        <dsp:cNvPr id="0" name=""/>
        <dsp:cNvSpPr/>
      </dsp:nvSpPr>
      <dsp:spPr>
        <a:xfrm>
          <a:off x="573318" y="3882056"/>
          <a:ext cx="3164640" cy="1572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t" anchorCtr="0">
          <a:noAutofit/>
        </a:bodyPr>
        <a:lstStyle/>
        <a:p>
          <a:pPr marL="0" lvl="0" indent="0" algn="ctr" defTabSz="1422400">
            <a:lnSpc>
              <a:spcPct val="90000"/>
            </a:lnSpc>
            <a:spcBef>
              <a:spcPct val="0"/>
            </a:spcBef>
            <a:spcAft>
              <a:spcPct val="35000"/>
            </a:spcAft>
            <a:buNone/>
          </a:pPr>
          <a:r>
            <a:rPr lang="en-US" sz="3200" b="1" kern="1200" dirty="0"/>
            <a:t>1</a:t>
          </a:r>
          <a:endParaRPr lang="en-US" sz="3600" b="1" kern="1200" dirty="0"/>
        </a:p>
        <a:p>
          <a:pPr marL="228600" lvl="1" indent="-228600" algn="l" defTabSz="977900">
            <a:lnSpc>
              <a:spcPct val="90000"/>
            </a:lnSpc>
            <a:spcBef>
              <a:spcPct val="0"/>
            </a:spcBef>
            <a:spcAft>
              <a:spcPct val="15000"/>
            </a:spcAft>
            <a:buChar char="•"/>
          </a:pPr>
          <a:r>
            <a:rPr lang="en-US" sz="2200" kern="1200" dirty="0"/>
            <a:t>Watchful/ waiting</a:t>
          </a:r>
        </a:p>
        <a:p>
          <a:pPr marL="228600" lvl="1" indent="-228600" algn="l" defTabSz="977900">
            <a:lnSpc>
              <a:spcPct val="90000"/>
            </a:lnSpc>
            <a:spcBef>
              <a:spcPct val="0"/>
            </a:spcBef>
            <a:spcAft>
              <a:spcPct val="15000"/>
            </a:spcAft>
            <a:buChar char="•"/>
          </a:pPr>
          <a:r>
            <a:rPr lang="en-US" sz="2200" kern="1200" dirty="0"/>
            <a:t>Prevention</a:t>
          </a:r>
        </a:p>
      </dsp:txBody>
      <dsp:txXfrm>
        <a:off x="619379" y="3928117"/>
        <a:ext cx="3072518" cy="1480519"/>
      </dsp:txXfrm>
    </dsp:sp>
    <dsp:sp modelId="{E7D5C99A-10E2-405A-930A-65FE73F52993}">
      <dsp:nvSpPr>
        <dsp:cNvPr id="0" name=""/>
        <dsp:cNvSpPr/>
      </dsp:nvSpPr>
      <dsp:spPr>
        <a:xfrm>
          <a:off x="3880425" y="172422"/>
          <a:ext cx="2849323" cy="14246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US" sz="4400" kern="1200" dirty="0"/>
            <a:t>Actionable</a:t>
          </a:r>
        </a:p>
      </dsp:txBody>
      <dsp:txXfrm>
        <a:off x="3922152" y="214149"/>
        <a:ext cx="2765869" cy="1341207"/>
      </dsp:txXfrm>
    </dsp:sp>
    <dsp:sp modelId="{7215237A-4ED9-442A-BA47-1159170F8744}">
      <dsp:nvSpPr>
        <dsp:cNvPr id="0" name=""/>
        <dsp:cNvSpPr/>
      </dsp:nvSpPr>
      <dsp:spPr>
        <a:xfrm>
          <a:off x="4165357" y="1597084"/>
          <a:ext cx="284932" cy="1142485"/>
        </a:xfrm>
        <a:custGeom>
          <a:avLst/>
          <a:gdLst/>
          <a:ahLst/>
          <a:cxnLst/>
          <a:rect l="0" t="0" r="0" b="0"/>
          <a:pathLst>
            <a:path>
              <a:moveTo>
                <a:pt x="0" y="0"/>
              </a:moveTo>
              <a:lnTo>
                <a:pt x="0" y="1142485"/>
              </a:lnTo>
              <a:lnTo>
                <a:pt x="284932" y="11424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43A77-D70B-4DFA-9FB3-A94026DB2769}">
      <dsp:nvSpPr>
        <dsp:cNvPr id="0" name=""/>
        <dsp:cNvSpPr/>
      </dsp:nvSpPr>
      <dsp:spPr>
        <a:xfrm>
          <a:off x="4450290" y="1953249"/>
          <a:ext cx="3438312" cy="1572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t" anchorCtr="0">
          <a:noAutofit/>
        </a:bodyPr>
        <a:lstStyle/>
        <a:p>
          <a:pPr marL="0" lvl="0" indent="0" algn="ctr" defTabSz="1422400">
            <a:lnSpc>
              <a:spcPct val="90000"/>
            </a:lnSpc>
            <a:spcBef>
              <a:spcPct val="0"/>
            </a:spcBef>
            <a:spcAft>
              <a:spcPct val="35000"/>
            </a:spcAft>
            <a:buNone/>
          </a:pPr>
          <a:r>
            <a:rPr lang="en-US" sz="3200" b="1" kern="1200" dirty="0"/>
            <a:t>2</a:t>
          </a:r>
        </a:p>
        <a:p>
          <a:pPr marL="228600" lvl="1" indent="-228600" algn="l" defTabSz="977900">
            <a:lnSpc>
              <a:spcPct val="90000"/>
            </a:lnSpc>
            <a:spcBef>
              <a:spcPct val="0"/>
            </a:spcBef>
            <a:spcAft>
              <a:spcPct val="15000"/>
            </a:spcAft>
            <a:buChar char="•"/>
          </a:pPr>
          <a:r>
            <a:rPr lang="en-US" sz="2200" kern="1200" dirty="0"/>
            <a:t>Interfering with family life</a:t>
          </a:r>
        </a:p>
        <a:p>
          <a:pPr marL="228600" lvl="1" indent="-228600" algn="l" defTabSz="977900">
            <a:lnSpc>
              <a:spcPct val="90000"/>
            </a:lnSpc>
            <a:spcBef>
              <a:spcPct val="0"/>
            </a:spcBef>
            <a:spcAft>
              <a:spcPct val="15000"/>
            </a:spcAft>
            <a:buChar char="•"/>
          </a:pPr>
          <a:r>
            <a:rPr lang="en-US" sz="2200" kern="1200" dirty="0"/>
            <a:t>Need to address issue</a:t>
          </a:r>
        </a:p>
      </dsp:txBody>
      <dsp:txXfrm>
        <a:off x="4496351" y="1999310"/>
        <a:ext cx="3346190" cy="1480519"/>
      </dsp:txXfrm>
    </dsp:sp>
    <dsp:sp modelId="{18C11925-EEF0-40EA-BA41-4CA0F06C0C10}">
      <dsp:nvSpPr>
        <dsp:cNvPr id="0" name=""/>
        <dsp:cNvSpPr/>
      </dsp:nvSpPr>
      <dsp:spPr>
        <a:xfrm>
          <a:off x="4165357" y="1597084"/>
          <a:ext cx="284932" cy="3070295"/>
        </a:xfrm>
        <a:custGeom>
          <a:avLst/>
          <a:gdLst/>
          <a:ahLst/>
          <a:cxnLst/>
          <a:rect l="0" t="0" r="0" b="0"/>
          <a:pathLst>
            <a:path>
              <a:moveTo>
                <a:pt x="0" y="0"/>
              </a:moveTo>
              <a:lnTo>
                <a:pt x="0" y="3070295"/>
              </a:lnTo>
              <a:lnTo>
                <a:pt x="284932" y="30702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C97FF3-835A-44AE-A301-E790570AD7C0}">
      <dsp:nvSpPr>
        <dsp:cNvPr id="0" name=""/>
        <dsp:cNvSpPr/>
      </dsp:nvSpPr>
      <dsp:spPr>
        <a:xfrm>
          <a:off x="4450290" y="3882056"/>
          <a:ext cx="3442620" cy="15706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t" anchorCtr="0">
          <a:noAutofit/>
        </a:bodyPr>
        <a:lstStyle/>
        <a:p>
          <a:pPr marL="0" lvl="0" indent="0" algn="ctr" defTabSz="1422400">
            <a:lnSpc>
              <a:spcPct val="90000"/>
            </a:lnSpc>
            <a:spcBef>
              <a:spcPct val="0"/>
            </a:spcBef>
            <a:spcAft>
              <a:spcPct val="35000"/>
            </a:spcAft>
            <a:buNone/>
          </a:pPr>
          <a:r>
            <a:rPr lang="en-US" sz="3200" b="1" kern="1200" dirty="0"/>
            <a:t>3</a:t>
          </a:r>
          <a:endParaRPr lang="en-US" sz="2400" b="1" kern="1200" dirty="0"/>
        </a:p>
        <a:p>
          <a:pPr marL="228600" lvl="1" indent="-228600" algn="l" defTabSz="977900">
            <a:lnSpc>
              <a:spcPct val="90000"/>
            </a:lnSpc>
            <a:spcBef>
              <a:spcPct val="0"/>
            </a:spcBef>
            <a:spcAft>
              <a:spcPct val="15000"/>
            </a:spcAft>
            <a:buChar char="•"/>
          </a:pPr>
          <a:r>
            <a:rPr lang="en-US" sz="2200" kern="1200" dirty="0"/>
            <a:t>Dangerous level of need</a:t>
          </a:r>
        </a:p>
        <a:p>
          <a:pPr marL="228600" lvl="1" indent="-228600" algn="l" defTabSz="977900">
            <a:lnSpc>
              <a:spcPct val="90000"/>
            </a:lnSpc>
            <a:spcBef>
              <a:spcPct val="0"/>
            </a:spcBef>
            <a:spcAft>
              <a:spcPct val="15000"/>
            </a:spcAft>
            <a:buChar char="•"/>
          </a:pPr>
          <a:r>
            <a:rPr lang="en-US" sz="2200" kern="1200" dirty="0"/>
            <a:t>Immediate attention</a:t>
          </a:r>
        </a:p>
      </dsp:txBody>
      <dsp:txXfrm>
        <a:off x="4496293" y="3928059"/>
        <a:ext cx="3350614" cy="1478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6C280-A0B8-4DA9-8405-B31417B259B7}">
      <dsp:nvSpPr>
        <dsp:cNvPr id="0" name=""/>
        <dsp:cNvSpPr/>
      </dsp:nvSpPr>
      <dsp:spPr>
        <a:xfrm>
          <a:off x="0" y="14892"/>
          <a:ext cx="7459599" cy="7315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Identified: Domains of interest</a:t>
          </a:r>
        </a:p>
      </dsp:txBody>
      <dsp:txXfrm>
        <a:off x="35710" y="50602"/>
        <a:ext cx="7388179" cy="660097"/>
      </dsp:txXfrm>
    </dsp:sp>
    <dsp:sp modelId="{4C9E3BA8-52AA-417A-8CDF-7167EB7F08E4}">
      <dsp:nvSpPr>
        <dsp:cNvPr id="0" name=""/>
        <dsp:cNvSpPr/>
      </dsp:nvSpPr>
      <dsp:spPr>
        <a:xfrm>
          <a:off x="0" y="746410"/>
          <a:ext cx="7459599"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842" tIns="31750" rIns="177800" bIns="3175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Child Behavioral/Emotional Need</a:t>
          </a:r>
        </a:p>
        <a:p>
          <a:pPr marL="228600" lvl="1" indent="-228600" algn="l" defTabSz="1111250">
            <a:lnSpc>
              <a:spcPct val="90000"/>
            </a:lnSpc>
            <a:spcBef>
              <a:spcPct val="0"/>
            </a:spcBef>
            <a:spcAft>
              <a:spcPct val="20000"/>
            </a:spcAft>
            <a:buChar char="•"/>
          </a:pPr>
          <a:r>
            <a:rPr lang="en-US" sz="2500" kern="1200" dirty="0"/>
            <a:t>Child Risk Behaviors</a:t>
          </a:r>
        </a:p>
        <a:p>
          <a:pPr marL="228600" lvl="1" indent="-228600" algn="l" defTabSz="1111250">
            <a:lnSpc>
              <a:spcPct val="90000"/>
            </a:lnSpc>
            <a:spcBef>
              <a:spcPct val="0"/>
            </a:spcBef>
            <a:spcAft>
              <a:spcPct val="20000"/>
            </a:spcAft>
            <a:buChar char="•"/>
          </a:pPr>
          <a:r>
            <a:rPr lang="en-US" sz="2500" kern="1200" dirty="0"/>
            <a:t>Caregiver Strengths and Needs</a:t>
          </a:r>
        </a:p>
      </dsp:txBody>
      <dsp:txXfrm>
        <a:off x="0" y="746410"/>
        <a:ext cx="7459599" cy="1266840"/>
      </dsp:txXfrm>
    </dsp:sp>
    <dsp:sp modelId="{5C590FE0-6B35-4656-BA25-92A81EA934B0}">
      <dsp:nvSpPr>
        <dsp:cNvPr id="0" name=""/>
        <dsp:cNvSpPr/>
      </dsp:nvSpPr>
      <dsp:spPr>
        <a:xfrm>
          <a:off x="0" y="2077453"/>
          <a:ext cx="7459599" cy="7315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Measured: Percent of children actionable per item</a:t>
          </a:r>
        </a:p>
      </dsp:txBody>
      <dsp:txXfrm>
        <a:off x="35710" y="2113163"/>
        <a:ext cx="7388179" cy="660097"/>
      </dsp:txXfrm>
    </dsp:sp>
    <dsp:sp modelId="{C91049A7-A374-4A70-98CB-8B02AF7B7202}">
      <dsp:nvSpPr>
        <dsp:cNvPr id="0" name=""/>
        <dsp:cNvSpPr/>
      </dsp:nvSpPr>
      <dsp:spPr>
        <a:xfrm>
          <a:off x="0" y="2867529"/>
          <a:ext cx="7459599"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842" tIns="31750" rIns="177800" bIns="3175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Characterizes the level of need per item.</a:t>
          </a:r>
        </a:p>
      </dsp:txBody>
      <dsp:txXfrm>
        <a:off x="0" y="2867529"/>
        <a:ext cx="7459599" cy="794880"/>
      </dsp:txXfrm>
    </dsp:sp>
    <dsp:sp modelId="{B184E118-1F2C-4856-8605-CD1896B1B3B6}">
      <dsp:nvSpPr>
        <dsp:cNvPr id="0" name=""/>
        <dsp:cNvSpPr/>
      </dsp:nvSpPr>
      <dsp:spPr>
        <a:xfrm>
          <a:off x="0" y="3398477"/>
          <a:ext cx="7459599" cy="7315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Measured: Total number of actionable Items (TAI)</a:t>
          </a:r>
        </a:p>
      </dsp:txBody>
      <dsp:txXfrm>
        <a:off x="35710" y="3434187"/>
        <a:ext cx="7388179" cy="660097"/>
      </dsp:txXfrm>
    </dsp:sp>
    <dsp:sp modelId="{DC28039B-B6B1-4889-9974-A03E00A4C2A8}">
      <dsp:nvSpPr>
        <dsp:cNvPr id="0" name=""/>
        <dsp:cNvSpPr/>
      </dsp:nvSpPr>
      <dsp:spPr>
        <a:xfrm>
          <a:off x="0" y="4145322"/>
          <a:ext cx="7459599" cy="119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842" tIns="31750" rIns="177800" bIns="3175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Shows the scale of actionable items.</a:t>
          </a:r>
        </a:p>
        <a:p>
          <a:pPr marL="228600" lvl="1" indent="-228600" algn="l" defTabSz="1111250">
            <a:lnSpc>
              <a:spcPct val="90000"/>
            </a:lnSpc>
            <a:spcBef>
              <a:spcPct val="0"/>
            </a:spcBef>
            <a:spcAft>
              <a:spcPct val="20000"/>
            </a:spcAft>
            <a:buChar char="•"/>
          </a:pPr>
          <a:r>
            <a:rPr lang="en-US" sz="2500" kern="1200" dirty="0"/>
            <a:t>The median TAI identifies the number of actionable items for the “average” child/caregiver.</a:t>
          </a:r>
        </a:p>
      </dsp:txBody>
      <dsp:txXfrm>
        <a:off x="0" y="4145322"/>
        <a:ext cx="7459599" cy="11923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0E4E6-E9FD-403F-B8AC-F635F169FEEB}">
      <dsp:nvSpPr>
        <dsp:cNvPr id="0" name=""/>
        <dsp:cNvSpPr/>
      </dsp:nvSpPr>
      <dsp:spPr>
        <a:xfrm>
          <a:off x="2046" y="0"/>
          <a:ext cx="4186907" cy="54186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CSB</a:t>
          </a:r>
        </a:p>
      </dsp:txBody>
      <dsp:txXfrm>
        <a:off x="2046" y="0"/>
        <a:ext cx="4186907" cy="1625600"/>
      </dsp:txXfrm>
    </dsp:sp>
    <dsp:sp modelId="{7BAA90F0-75EE-49F6-A755-3E075016BDAB}">
      <dsp:nvSpPr>
        <dsp:cNvPr id="0" name=""/>
        <dsp:cNvSpPr/>
      </dsp:nvSpPr>
      <dsp:spPr>
        <a:xfrm>
          <a:off x="420737" y="1626063"/>
          <a:ext cx="3349525" cy="1064551"/>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CN</a:t>
          </a:r>
          <a:r>
            <a:rPr lang="en-US" sz="2400" kern="1200"/>
            <a:t>: </a:t>
          </a:r>
          <a:r>
            <a:rPr lang="en-US" sz="2400" b="1" i="1" u="sng" kern="1200"/>
            <a:t>Extremely high</a:t>
          </a:r>
          <a:r>
            <a:rPr lang="en-US" sz="2400" b="1" i="1" kern="1200"/>
            <a:t> </a:t>
          </a:r>
          <a:r>
            <a:rPr lang="en-US" sz="2400" kern="1200"/>
            <a:t>rates of Depression and Anxiety</a:t>
          </a:r>
        </a:p>
      </dsp:txBody>
      <dsp:txXfrm>
        <a:off x="451917" y="1657243"/>
        <a:ext cx="3287165" cy="1002191"/>
      </dsp:txXfrm>
    </dsp:sp>
    <dsp:sp modelId="{E39D03A5-525E-4FA8-9166-977574261406}">
      <dsp:nvSpPr>
        <dsp:cNvPr id="0" name=""/>
        <dsp:cNvSpPr/>
      </dsp:nvSpPr>
      <dsp:spPr>
        <a:xfrm>
          <a:off x="420737" y="2854391"/>
          <a:ext cx="3349525" cy="1064551"/>
        </a:xfrm>
        <a:prstGeom prst="roundRect">
          <a:avLst>
            <a:gd name="adj" fmla="val 10000"/>
          </a:avLst>
        </a:prstGeom>
        <a:solidFill>
          <a:srgbClr val="43AF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RB</a:t>
          </a:r>
          <a:r>
            <a:rPr lang="en-US" sz="2400" kern="1200"/>
            <a:t>: </a:t>
          </a:r>
          <a:r>
            <a:rPr lang="en-US" sz="2400" b="1" i="1" u="sng" kern="1200"/>
            <a:t>Extremely high</a:t>
          </a:r>
          <a:r>
            <a:rPr lang="en-US" sz="2400" b="1" i="1" kern="1200"/>
            <a:t> </a:t>
          </a:r>
          <a:r>
            <a:rPr lang="en-US" sz="2400" kern="1200"/>
            <a:t>Suicide Risk and </a:t>
          </a:r>
          <a:r>
            <a:rPr lang="en-US" sz="2400" b="1" i="1" u="sng" kern="1200"/>
            <a:t>highest</a:t>
          </a:r>
          <a:r>
            <a:rPr lang="en-US" sz="2400" kern="1200"/>
            <a:t> Self-Mutilation</a:t>
          </a:r>
        </a:p>
      </dsp:txBody>
      <dsp:txXfrm>
        <a:off x="451917" y="2885571"/>
        <a:ext cx="3287165" cy="1002191"/>
      </dsp:txXfrm>
    </dsp:sp>
    <dsp:sp modelId="{DE75B11E-8324-4B8F-85CE-12ECA57999F2}">
      <dsp:nvSpPr>
        <dsp:cNvPr id="0" name=""/>
        <dsp:cNvSpPr/>
      </dsp:nvSpPr>
      <dsp:spPr>
        <a:xfrm>
          <a:off x="420737" y="4082719"/>
          <a:ext cx="3349525" cy="1064551"/>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CG</a:t>
          </a:r>
          <a:r>
            <a:rPr lang="en-US" sz="2400" kern="1200"/>
            <a:t>: </a:t>
          </a:r>
          <a:r>
            <a:rPr lang="en-US" sz="2400" b="1" i="1" u="sng" kern="1200"/>
            <a:t>Lowest rates</a:t>
          </a:r>
          <a:r>
            <a:rPr lang="en-US" sz="2400" b="1" i="1" kern="1200"/>
            <a:t> </a:t>
          </a:r>
          <a:r>
            <a:rPr lang="en-US" sz="2400" kern="1200"/>
            <a:t>for Supervision and Social Resources</a:t>
          </a:r>
        </a:p>
      </dsp:txBody>
      <dsp:txXfrm>
        <a:off x="451917" y="4113899"/>
        <a:ext cx="3287165" cy="10021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8C8C6-B827-4907-9D20-BCB18DB6A2E9}">
      <dsp:nvSpPr>
        <dsp:cNvPr id="0" name=""/>
        <dsp:cNvSpPr/>
      </dsp:nvSpPr>
      <dsp:spPr>
        <a:xfrm>
          <a:off x="5564" y="0"/>
          <a:ext cx="5352506" cy="5130799"/>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b="1" kern="1200"/>
            <a:t>CSB First CANS</a:t>
          </a:r>
          <a:br>
            <a:rPr lang="en-US" sz="4300" kern="1200"/>
          </a:br>
          <a:r>
            <a:rPr lang="en-US" sz="4300" kern="1200"/>
            <a:t>n=120</a:t>
          </a:r>
        </a:p>
      </dsp:txBody>
      <dsp:txXfrm>
        <a:off x="5564" y="0"/>
        <a:ext cx="5352506" cy="1539239"/>
      </dsp:txXfrm>
    </dsp:sp>
    <dsp:sp modelId="{F995A3F3-5F26-4721-B8E0-A70678AD5772}">
      <dsp:nvSpPr>
        <dsp:cNvPr id="0" name=""/>
        <dsp:cNvSpPr/>
      </dsp:nvSpPr>
      <dsp:spPr>
        <a:xfrm>
          <a:off x="540814" y="1539678"/>
          <a:ext cx="4282005" cy="1007996"/>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CN: 3</a:t>
          </a:r>
        </a:p>
      </dsp:txBody>
      <dsp:txXfrm>
        <a:off x="570337" y="1569201"/>
        <a:ext cx="4222959" cy="948950"/>
      </dsp:txXfrm>
    </dsp:sp>
    <dsp:sp modelId="{D8A59DF1-C0C0-42C7-A7DC-9E6E09F67C73}">
      <dsp:nvSpPr>
        <dsp:cNvPr id="0" name=""/>
        <dsp:cNvSpPr/>
      </dsp:nvSpPr>
      <dsp:spPr>
        <a:xfrm>
          <a:off x="540814" y="2702751"/>
          <a:ext cx="4282005" cy="1007996"/>
        </a:xfrm>
        <a:prstGeom prst="roundRect">
          <a:avLst>
            <a:gd name="adj" fmla="val 10000"/>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RB: 2</a:t>
          </a:r>
        </a:p>
      </dsp:txBody>
      <dsp:txXfrm>
        <a:off x="570337" y="2732274"/>
        <a:ext cx="4222959" cy="948950"/>
      </dsp:txXfrm>
    </dsp:sp>
    <dsp:sp modelId="{F4DBAEFF-AA0E-479A-ACA9-9189D1FD55D1}">
      <dsp:nvSpPr>
        <dsp:cNvPr id="0" name=""/>
        <dsp:cNvSpPr/>
      </dsp:nvSpPr>
      <dsp:spPr>
        <a:xfrm>
          <a:off x="540814" y="3865824"/>
          <a:ext cx="4282005" cy="100799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CG: 2</a:t>
          </a:r>
        </a:p>
      </dsp:txBody>
      <dsp:txXfrm>
        <a:off x="570337" y="3895347"/>
        <a:ext cx="4222959" cy="948950"/>
      </dsp:txXfrm>
    </dsp:sp>
    <dsp:sp modelId="{6397CFD2-C57E-4917-A0AC-83F21EE4E5AD}">
      <dsp:nvSpPr>
        <dsp:cNvPr id="0" name=""/>
        <dsp:cNvSpPr/>
      </dsp:nvSpPr>
      <dsp:spPr>
        <a:xfrm>
          <a:off x="5749392" y="0"/>
          <a:ext cx="5352506" cy="5130799"/>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b="1" kern="1200"/>
            <a:t>CSB Last CANS</a:t>
          </a:r>
          <a:br>
            <a:rPr lang="en-US" sz="4300" kern="1200"/>
          </a:br>
          <a:r>
            <a:rPr lang="en-US" sz="4300" kern="1200"/>
            <a:t>n=120</a:t>
          </a:r>
        </a:p>
      </dsp:txBody>
      <dsp:txXfrm>
        <a:off x="5749392" y="0"/>
        <a:ext cx="5352506" cy="1539239"/>
      </dsp:txXfrm>
    </dsp:sp>
    <dsp:sp modelId="{1AED577D-D651-434E-8ED7-C007420DBD10}">
      <dsp:nvSpPr>
        <dsp:cNvPr id="0" name=""/>
        <dsp:cNvSpPr/>
      </dsp:nvSpPr>
      <dsp:spPr>
        <a:xfrm>
          <a:off x="6294759" y="1539678"/>
          <a:ext cx="4282005" cy="1007996"/>
        </a:xfrm>
        <a:prstGeom prst="roundRect">
          <a:avLst>
            <a:gd name="adj" fmla="val 10000"/>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CN: 3</a:t>
          </a:r>
        </a:p>
      </dsp:txBody>
      <dsp:txXfrm>
        <a:off x="6324282" y="1569201"/>
        <a:ext cx="4222959" cy="948950"/>
      </dsp:txXfrm>
    </dsp:sp>
    <dsp:sp modelId="{2B095A60-5BEE-4C55-9F9D-356652E19304}">
      <dsp:nvSpPr>
        <dsp:cNvPr id="0" name=""/>
        <dsp:cNvSpPr/>
      </dsp:nvSpPr>
      <dsp:spPr>
        <a:xfrm>
          <a:off x="6294759" y="2702751"/>
          <a:ext cx="4282005" cy="1007996"/>
        </a:xfrm>
        <a:prstGeom prst="roundRect">
          <a:avLst>
            <a:gd name="adj" fmla="val 10000"/>
          </a:avLst>
        </a:prstGeom>
        <a:solidFill>
          <a:schemeClr val="accent4">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RB: 0</a:t>
          </a:r>
        </a:p>
      </dsp:txBody>
      <dsp:txXfrm>
        <a:off x="6324282" y="2732274"/>
        <a:ext cx="4222959" cy="948950"/>
      </dsp:txXfrm>
    </dsp:sp>
    <dsp:sp modelId="{05C49015-7613-4658-8E59-33D0E362761B}">
      <dsp:nvSpPr>
        <dsp:cNvPr id="0" name=""/>
        <dsp:cNvSpPr/>
      </dsp:nvSpPr>
      <dsp:spPr>
        <a:xfrm>
          <a:off x="6294759" y="3865824"/>
          <a:ext cx="4282005" cy="1007996"/>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CG: 1</a:t>
          </a:r>
        </a:p>
      </dsp:txBody>
      <dsp:txXfrm>
        <a:off x="6324282" y="3895347"/>
        <a:ext cx="4222959" cy="948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5C045-C9FF-4DB0-9073-7BBA2481F002}">
      <dsp:nvSpPr>
        <dsp:cNvPr id="0" name=""/>
        <dsp:cNvSpPr/>
      </dsp:nvSpPr>
      <dsp:spPr>
        <a:xfrm>
          <a:off x="2046" y="0"/>
          <a:ext cx="4186907" cy="54186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DFS</a:t>
          </a:r>
        </a:p>
      </dsp:txBody>
      <dsp:txXfrm>
        <a:off x="2046" y="0"/>
        <a:ext cx="4186907" cy="1625600"/>
      </dsp:txXfrm>
    </dsp:sp>
    <dsp:sp modelId="{DB77D74A-C5B3-4F03-882F-3EFBF142A5FC}">
      <dsp:nvSpPr>
        <dsp:cNvPr id="0" name=""/>
        <dsp:cNvSpPr/>
      </dsp:nvSpPr>
      <dsp:spPr>
        <a:xfrm>
          <a:off x="420737" y="1626063"/>
          <a:ext cx="3349525" cy="1064551"/>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CN</a:t>
          </a:r>
          <a:r>
            <a:rPr lang="en-US" sz="2400" kern="1200"/>
            <a:t>: </a:t>
          </a:r>
          <a:r>
            <a:rPr lang="en-US" sz="2400" b="1" i="1" u="sng" kern="1200"/>
            <a:t>Lower on all </a:t>
          </a:r>
          <a:r>
            <a:rPr lang="en-US" sz="2400" kern="1200"/>
            <a:t>except Adjustment to Trauma – </a:t>
          </a:r>
          <a:r>
            <a:rPr lang="en-US" sz="2400" b="1" i="1" u="sng" kern="1200"/>
            <a:t>highest</a:t>
          </a:r>
          <a:r>
            <a:rPr lang="en-US" sz="2400" kern="1200"/>
            <a:t> at 40%</a:t>
          </a:r>
        </a:p>
      </dsp:txBody>
      <dsp:txXfrm>
        <a:off x="451917" y="1657243"/>
        <a:ext cx="3287165" cy="1002191"/>
      </dsp:txXfrm>
    </dsp:sp>
    <dsp:sp modelId="{0BDFD96A-47A8-4A79-9F72-F31A8F7FD722}">
      <dsp:nvSpPr>
        <dsp:cNvPr id="0" name=""/>
        <dsp:cNvSpPr/>
      </dsp:nvSpPr>
      <dsp:spPr>
        <a:xfrm>
          <a:off x="420737" y="2854391"/>
          <a:ext cx="3349525" cy="1064551"/>
        </a:xfrm>
        <a:prstGeom prst="roundRect">
          <a:avLst>
            <a:gd name="adj" fmla="val 10000"/>
          </a:avLst>
        </a:prstGeom>
        <a:solidFill>
          <a:srgbClr val="43AF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RB</a:t>
          </a:r>
          <a:r>
            <a:rPr lang="en-US" sz="2400" kern="1200"/>
            <a:t>: </a:t>
          </a:r>
          <a:r>
            <a:rPr lang="en-US" sz="2400" b="1" i="1" u="sng" kern="1200"/>
            <a:t>Lowest by far</a:t>
          </a:r>
          <a:r>
            <a:rPr lang="en-US" sz="2400" kern="1200"/>
            <a:t> for Suicide Risk and Self-Mutilation</a:t>
          </a:r>
        </a:p>
      </dsp:txBody>
      <dsp:txXfrm>
        <a:off x="451917" y="2885571"/>
        <a:ext cx="3287165" cy="1002191"/>
      </dsp:txXfrm>
    </dsp:sp>
    <dsp:sp modelId="{1DEE664A-6842-400D-8022-222C68C9DF23}">
      <dsp:nvSpPr>
        <dsp:cNvPr id="0" name=""/>
        <dsp:cNvSpPr/>
      </dsp:nvSpPr>
      <dsp:spPr>
        <a:xfrm>
          <a:off x="420737" y="4082719"/>
          <a:ext cx="3349525" cy="1064551"/>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CG</a:t>
          </a:r>
          <a:r>
            <a:rPr lang="en-US" sz="2400" kern="1200"/>
            <a:t>: </a:t>
          </a:r>
          <a:r>
            <a:rPr lang="en-US" sz="2400" b="1" i="1" u="sng" kern="1200"/>
            <a:t>10x more likely</a:t>
          </a:r>
          <a:r>
            <a:rPr lang="en-US" sz="2400" b="1" i="1" kern="1200"/>
            <a:t> </a:t>
          </a:r>
          <a:r>
            <a:rPr lang="en-US" sz="2400" kern="1200"/>
            <a:t>to have AI on Safety.  </a:t>
          </a:r>
          <a:r>
            <a:rPr lang="en-US" sz="2400" b="1" i="1" u="sng" kern="1200"/>
            <a:t>Highest</a:t>
          </a:r>
          <a:r>
            <a:rPr lang="en-US" sz="2400" kern="1200"/>
            <a:t> % on Knowledge</a:t>
          </a:r>
        </a:p>
      </dsp:txBody>
      <dsp:txXfrm>
        <a:off x="451917" y="4113899"/>
        <a:ext cx="3287165" cy="10021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8C8C6-B827-4907-9D20-BCB18DB6A2E9}">
      <dsp:nvSpPr>
        <dsp:cNvPr id="0" name=""/>
        <dsp:cNvSpPr/>
      </dsp:nvSpPr>
      <dsp:spPr>
        <a:xfrm>
          <a:off x="5564" y="0"/>
          <a:ext cx="5352506" cy="5130799"/>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b="1" kern="1200"/>
            <a:t>DFS First CANS</a:t>
          </a:r>
          <a:br>
            <a:rPr lang="en-US" sz="4300" kern="1200"/>
          </a:br>
          <a:r>
            <a:rPr lang="en-US" sz="4300" kern="1200"/>
            <a:t>n=207</a:t>
          </a:r>
        </a:p>
      </dsp:txBody>
      <dsp:txXfrm>
        <a:off x="5564" y="0"/>
        <a:ext cx="5352506" cy="1539239"/>
      </dsp:txXfrm>
    </dsp:sp>
    <dsp:sp modelId="{F995A3F3-5F26-4721-B8E0-A70678AD5772}">
      <dsp:nvSpPr>
        <dsp:cNvPr id="0" name=""/>
        <dsp:cNvSpPr/>
      </dsp:nvSpPr>
      <dsp:spPr>
        <a:xfrm>
          <a:off x="540814" y="1539678"/>
          <a:ext cx="4282005" cy="1007996"/>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CN: 1</a:t>
          </a:r>
        </a:p>
      </dsp:txBody>
      <dsp:txXfrm>
        <a:off x="570337" y="1569201"/>
        <a:ext cx="4222959" cy="948950"/>
      </dsp:txXfrm>
    </dsp:sp>
    <dsp:sp modelId="{D8A59DF1-C0C0-42C7-A7DC-9E6E09F67C73}">
      <dsp:nvSpPr>
        <dsp:cNvPr id="0" name=""/>
        <dsp:cNvSpPr/>
      </dsp:nvSpPr>
      <dsp:spPr>
        <a:xfrm>
          <a:off x="540814" y="2702751"/>
          <a:ext cx="4282005" cy="1007996"/>
        </a:xfrm>
        <a:prstGeom prst="roundRect">
          <a:avLst>
            <a:gd name="adj" fmla="val 10000"/>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RB: 0</a:t>
          </a:r>
        </a:p>
      </dsp:txBody>
      <dsp:txXfrm>
        <a:off x="570337" y="2732274"/>
        <a:ext cx="4222959" cy="948950"/>
      </dsp:txXfrm>
    </dsp:sp>
    <dsp:sp modelId="{F4DBAEFF-AA0E-479A-ACA9-9189D1FD55D1}">
      <dsp:nvSpPr>
        <dsp:cNvPr id="0" name=""/>
        <dsp:cNvSpPr/>
      </dsp:nvSpPr>
      <dsp:spPr>
        <a:xfrm>
          <a:off x="540814" y="3865824"/>
          <a:ext cx="4282005" cy="100799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CG: 4</a:t>
          </a:r>
        </a:p>
      </dsp:txBody>
      <dsp:txXfrm>
        <a:off x="570337" y="3895347"/>
        <a:ext cx="4222959" cy="948950"/>
      </dsp:txXfrm>
    </dsp:sp>
    <dsp:sp modelId="{6397CFD2-C57E-4917-A0AC-83F21EE4E5AD}">
      <dsp:nvSpPr>
        <dsp:cNvPr id="0" name=""/>
        <dsp:cNvSpPr/>
      </dsp:nvSpPr>
      <dsp:spPr>
        <a:xfrm>
          <a:off x="5759509" y="0"/>
          <a:ext cx="5352506" cy="5130799"/>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b="1" kern="1200"/>
            <a:t>DFS Last CANS</a:t>
          </a:r>
          <a:br>
            <a:rPr lang="en-US" sz="4300" kern="1200"/>
          </a:br>
          <a:r>
            <a:rPr lang="en-US" sz="4300" kern="1200"/>
            <a:t>n=207</a:t>
          </a:r>
        </a:p>
      </dsp:txBody>
      <dsp:txXfrm>
        <a:off x="5759509" y="0"/>
        <a:ext cx="5352506" cy="1539239"/>
      </dsp:txXfrm>
    </dsp:sp>
    <dsp:sp modelId="{1AED577D-D651-434E-8ED7-C007420DBD10}">
      <dsp:nvSpPr>
        <dsp:cNvPr id="0" name=""/>
        <dsp:cNvSpPr/>
      </dsp:nvSpPr>
      <dsp:spPr>
        <a:xfrm>
          <a:off x="6294759" y="1539678"/>
          <a:ext cx="4282005" cy="1007996"/>
        </a:xfrm>
        <a:prstGeom prst="roundRect">
          <a:avLst>
            <a:gd name="adj" fmla="val 10000"/>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CN: 0</a:t>
          </a:r>
        </a:p>
      </dsp:txBody>
      <dsp:txXfrm>
        <a:off x="6324282" y="1569201"/>
        <a:ext cx="4222959" cy="948950"/>
      </dsp:txXfrm>
    </dsp:sp>
    <dsp:sp modelId="{2B095A60-5BEE-4C55-9F9D-356652E19304}">
      <dsp:nvSpPr>
        <dsp:cNvPr id="0" name=""/>
        <dsp:cNvSpPr/>
      </dsp:nvSpPr>
      <dsp:spPr>
        <a:xfrm>
          <a:off x="6294759" y="2702751"/>
          <a:ext cx="4282005" cy="1007996"/>
        </a:xfrm>
        <a:prstGeom prst="roundRect">
          <a:avLst>
            <a:gd name="adj" fmla="val 10000"/>
          </a:avLst>
        </a:prstGeom>
        <a:solidFill>
          <a:schemeClr val="accent4">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RB: 0</a:t>
          </a:r>
        </a:p>
      </dsp:txBody>
      <dsp:txXfrm>
        <a:off x="6324282" y="2732274"/>
        <a:ext cx="4222959" cy="948950"/>
      </dsp:txXfrm>
    </dsp:sp>
    <dsp:sp modelId="{05C49015-7613-4658-8E59-33D0E362761B}">
      <dsp:nvSpPr>
        <dsp:cNvPr id="0" name=""/>
        <dsp:cNvSpPr/>
      </dsp:nvSpPr>
      <dsp:spPr>
        <a:xfrm>
          <a:off x="6294759" y="3865824"/>
          <a:ext cx="4282005" cy="1007996"/>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CG: 2</a:t>
          </a:r>
        </a:p>
      </dsp:txBody>
      <dsp:txXfrm>
        <a:off x="6324282" y="3895347"/>
        <a:ext cx="4222959" cy="9489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04167-BCA4-4D32-8A32-27125D332213}">
      <dsp:nvSpPr>
        <dsp:cNvPr id="0" name=""/>
        <dsp:cNvSpPr/>
      </dsp:nvSpPr>
      <dsp:spPr>
        <a:xfrm>
          <a:off x="2046" y="0"/>
          <a:ext cx="4186907" cy="54186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Schools</a:t>
          </a:r>
        </a:p>
      </dsp:txBody>
      <dsp:txXfrm>
        <a:off x="2046" y="0"/>
        <a:ext cx="4186907" cy="1625600"/>
      </dsp:txXfrm>
    </dsp:sp>
    <dsp:sp modelId="{4A5F6414-5347-402E-81C7-F6252C9ABD66}">
      <dsp:nvSpPr>
        <dsp:cNvPr id="0" name=""/>
        <dsp:cNvSpPr/>
      </dsp:nvSpPr>
      <dsp:spPr>
        <a:xfrm>
          <a:off x="420737" y="1626063"/>
          <a:ext cx="3349525" cy="1064551"/>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CN</a:t>
          </a:r>
          <a:r>
            <a:rPr lang="en-US" sz="2400" kern="1200"/>
            <a:t>: </a:t>
          </a:r>
          <a:r>
            <a:rPr lang="en-US" sz="2400" b="1" i="1" u="sng" kern="1200"/>
            <a:t>Highest</a:t>
          </a:r>
          <a:r>
            <a:rPr lang="en-US" sz="2400" kern="1200"/>
            <a:t> % on Impulse/Hyper, Anger, and Oppositional</a:t>
          </a:r>
        </a:p>
      </dsp:txBody>
      <dsp:txXfrm>
        <a:off x="451917" y="1657243"/>
        <a:ext cx="3287165" cy="1002191"/>
      </dsp:txXfrm>
    </dsp:sp>
    <dsp:sp modelId="{F683EF6C-202E-4049-A4A6-D83ACABFC907}">
      <dsp:nvSpPr>
        <dsp:cNvPr id="0" name=""/>
        <dsp:cNvSpPr/>
      </dsp:nvSpPr>
      <dsp:spPr>
        <a:xfrm>
          <a:off x="420737" y="2854391"/>
          <a:ext cx="3349525" cy="1064551"/>
        </a:xfrm>
        <a:prstGeom prst="roundRect">
          <a:avLst>
            <a:gd name="adj" fmla="val 10000"/>
          </a:avLst>
        </a:prstGeom>
        <a:solidFill>
          <a:srgbClr val="43AF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RB</a:t>
          </a:r>
          <a:r>
            <a:rPr lang="en-US" sz="2400" kern="1200"/>
            <a:t>: </a:t>
          </a:r>
          <a:r>
            <a:rPr lang="en-US" sz="2400" b="1" i="1" u="sng" kern="1200"/>
            <a:t>Highest</a:t>
          </a:r>
          <a:r>
            <a:rPr lang="en-US" sz="2400" kern="1200"/>
            <a:t> % of Danger to Others and Other Self-Harm </a:t>
          </a:r>
        </a:p>
      </dsp:txBody>
      <dsp:txXfrm>
        <a:off x="451917" y="2885571"/>
        <a:ext cx="3287165" cy="1002191"/>
      </dsp:txXfrm>
    </dsp:sp>
    <dsp:sp modelId="{BE276D93-C390-466F-B8F7-A51545A38E2B}">
      <dsp:nvSpPr>
        <dsp:cNvPr id="0" name=""/>
        <dsp:cNvSpPr/>
      </dsp:nvSpPr>
      <dsp:spPr>
        <a:xfrm>
          <a:off x="420737" y="4082719"/>
          <a:ext cx="3349525" cy="1064551"/>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CG</a:t>
          </a:r>
          <a:r>
            <a:rPr lang="en-US" sz="2400" kern="1200"/>
            <a:t>: </a:t>
          </a:r>
          <a:r>
            <a:rPr lang="en-US" sz="2400" b="1" i="1" u="sng" kern="1200"/>
            <a:t>Highest rate</a:t>
          </a:r>
          <a:r>
            <a:rPr lang="en-US" sz="2400" b="1" i="1" u="none" kern="1200"/>
            <a:t> </a:t>
          </a:r>
          <a:r>
            <a:rPr lang="en-US" sz="2400" kern="1200"/>
            <a:t>for Family Stress and Social Resources</a:t>
          </a:r>
        </a:p>
      </dsp:txBody>
      <dsp:txXfrm>
        <a:off x="451917" y="4113899"/>
        <a:ext cx="3287165" cy="10021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8C8C6-B827-4907-9D20-BCB18DB6A2E9}">
      <dsp:nvSpPr>
        <dsp:cNvPr id="0" name=""/>
        <dsp:cNvSpPr/>
      </dsp:nvSpPr>
      <dsp:spPr>
        <a:xfrm>
          <a:off x="5564" y="0"/>
          <a:ext cx="5352506" cy="5130799"/>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b="1" kern="1200"/>
            <a:t>Schools First CANS</a:t>
          </a:r>
          <a:br>
            <a:rPr lang="en-US" sz="4300" kern="1200"/>
          </a:br>
          <a:r>
            <a:rPr lang="en-US" sz="4300" kern="1200"/>
            <a:t>n=199</a:t>
          </a:r>
        </a:p>
      </dsp:txBody>
      <dsp:txXfrm>
        <a:off x="5564" y="0"/>
        <a:ext cx="5352506" cy="1539239"/>
      </dsp:txXfrm>
    </dsp:sp>
    <dsp:sp modelId="{F995A3F3-5F26-4721-B8E0-A70678AD5772}">
      <dsp:nvSpPr>
        <dsp:cNvPr id="0" name=""/>
        <dsp:cNvSpPr/>
      </dsp:nvSpPr>
      <dsp:spPr>
        <a:xfrm>
          <a:off x="540814" y="1539678"/>
          <a:ext cx="4282005" cy="1007996"/>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CN: 3</a:t>
          </a:r>
        </a:p>
      </dsp:txBody>
      <dsp:txXfrm>
        <a:off x="570337" y="1569201"/>
        <a:ext cx="4222959" cy="948950"/>
      </dsp:txXfrm>
    </dsp:sp>
    <dsp:sp modelId="{D8A59DF1-C0C0-42C7-A7DC-9E6E09F67C73}">
      <dsp:nvSpPr>
        <dsp:cNvPr id="0" name=""/>
        <dsp:cNvSpPr/>
      </dsp:nvSpPr>
      <dsp:spPr>
        <a:xfrm>
          <a:off x="540814" y="2702751"/>
          <a:ext cx="4282005" cy="1007996"/>
        </a:xfrm>
        <a:prstGeom prst="roundRect">
          <a:avLst>
            <a:gd name="adj" fmla="val 10000"/>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RB: 1</a:t>
          </a:r>
        </a:p>
      </dsp:txBody>
      <dsp:txXfrm>
        <a:off x="570337" y="2732274"/>
        <a:ext cx="4222959" cy="948950"/>
      </dsp:txXfrm>
    </dsp:sp>
    <dsp:sp modelId="{F4DBAEFF-AA0E-479A-ACA9-9189D1FD55D1}">
      <dsp:nvSpPr>
        <dsp:cNvPr id="0" name=""/>
        <dsp:cNvSpPr/>
      </dsp:nvSpPr>
      <dsp:spPr>
        <a:xfrm>
          <a:off x="540814" y="3865824"/>
          <a:ext cx="4282005" cy="100799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CG: 3</a:t>
          </a:r>
        </a:p>
      </dsp:txBody>
      <dsp:txXfrm>
        <a:off x="570337" y="3895347"/>
        <a:ext cx="4222959" cy="948950"/>
      </dsp:txXfrm>
    </dsp:sp>
    <dsp:sp modelId="{6397CFD2-C57E-4917-A0AC-83F21EE4E5AD}">
      <dsp:nvSpPr>
        <dsp:cNvPr id="0" name=""/>
        <dsp:cNvSpPr/>
      </dsp:nvSpPr>
      <dsp:spPr>
        <a:xfrm>
          <a:off x="5759509" y="0"/>
          <a:ext cx="5352506" cy="5130799"/>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b="1" kern="1200"/>
            <a:t>Schools Last CANS</a:t>
          </a:r>
          <a:br>
            <a:rPr lang="en-US" sz="4300" kern="1200"/>
          </a:br>
          <a:r>
            <a:rPr lang="en-US" sz="4300" kern="1200"/>
            <a:t>n=199</a:t>
          </a:r>
        </a:p>
      </dsp:txBody>
      <dsp:txXfrm>
        <a:off x="5759509" y="0"/>
        <a:ext cx="5352506" cy="1539239"/>
      </dsp:txXfrm>
    </dsp:sp>
    <dsp:sp modelId="{1AED577D-D651-434E-8ED7-C007420DBD10}">
      <dsp:nvSpPr>
        <dsp:cNvPr id="0" name=""/>
        <dsp:cNvSpPr/>
      </dsp:nvSpPr>
      <dsp:spPr>
        <a:xfrm>
          <a:off x="6294759" y="1539678"/>
          <a:ext cx="4282005" cy="1007996"/>
        </a:xfrm>
        <a:prstGeom prst="roundRect">
          <a:avLst>
            <a:gd name="adj" fmla="val 10000"/>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CN: 2</a:t>
          </a:r>
        </a:p>
      </dsp:txBody>
      <dsp:txXfrm>
        <a:off x="6324282" y="1569201"/>
        <a:ext cx="4222959" cy="948950"/>
      </dsp:txXfrm>
    </dsp:sp>
    <dsp:sp modelId="{2B095A60-5BEE-4C55-9F9D-356652E19304}">
      <dsp:nvSpPr>
        <dsp:cNvPr id="0" name=""/>
        <dsp:cNvSpPr/>
      </dsp:nvSpPr>
      <dsp:spPr>
        <a:xfrm>
          <a:off x="6294759" y="2702751"/>
          <a:ext cx="4282005" cy="1007996"/>
        </a:xfrm>
        <a:prstGeom prst="roundRect">
          <a:avLst>
            <a:gd name="adj" fmla="val 10000"/>
          </a:avLst>
        </a:prstGeom>
        <a:solidFill>
          <a:schemeClr val="accent4">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RB: 0</a:t>
          </a:r>
        </a:p>
      </dsp:txBody>
      <dsp:txXfrm>
        <a:off x="6324282" y="2732274"/>
        <a:ext cx="4222959" cy="948950"/>
      </dsp:txXfrm>
    </dsp:sp>
    <dsp:sp modelId="{05C49015-7613-4658-8E59-33D0E362761B}">
      <dsp:nvSpPr>
        <dsp:cNvPr id="0" name=""/>
        <dsp:cNvSpPr/>
      </dsp:nvSpPr>
      <dsp:spPr>
        <a:xfrm>
          <a:off x="6294759" y="3865824"/>
          <a:ext cx="4282005" cy="1007996"/>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620" tIns="100965" rIns="134620" bIns="100965" numCol="1" spcCol="1270" anchor="ctr" anchorCtr="0">
          <a:noAutofit/>
        </a:bodyPr>
        <a:lstStyle/>
        <a:p>
          <a:pPr marL="0" lvl="0" indent="0" algn="ctr" defTabSz="2355850">
            <a:lnSpc>
              <a:spcPct val="90000"/>
            </a:lnSpc>
            <a:spcBef>
              <a:spcPct val="0"/>
            </a:spcBef>
            <a:spcAft>
              <a:spcPct val="35000"/>
            </a:spcAft>
            <a:buNone/>
          </a:pPr>
          <a:r>
            <a:rPr lang="en-US" sz="5300" kern="1200">
              <a:solidFill>
                <a:schemeClr val="tx1"/>
              </a:solidFill>
            </a:rPr>
            <a:t>CG: 1</a:t>
          </a:r>
        </a:p>
      </dsp:txBody>
      <dsp:txXfrm>
        <a:off x="6324282" y="3895347"/>
        <a:ext cx="4222959" cy="948950"/>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383" cy="469745"/>
          </a:xfrm>
          <a:prstGeom prst="rect">
            <a:avLst/>
          </a:prstGeom>
        </p:spPr>
        <p:txBody>
          <a:bodyPr vert="horz" lIns="94207" tIns="47104" rIns="94207" bIns="47104" rtlCol="0"/>
          <a:lstStyle>
            <a:lvl1pPr algn="l">
              <a:defRPr sz="1200">
                <a:cs typeface="Arial" charset="0"/>
              </a:defRPr>
            </a:lvl1pPr>
          </a:lstStyle>
          <a:p>
            <a:pPr>
              <a:defRPr/>
            </a:pPr>
            <a:r>
              <a:rPr lang="en-US" dirty="0"/>
              <a:t>Data Skills for Caseworkers</a:t>
            </a:r>
          </a:p>
        </p:txBody>
      </p:sp>
      <p:sp>
        <p:nvSpPr>
          <p:cNvPr id="3" name="Date Placeholder 2"/>
          <p:cNvSpPr>
            <a:spLocks noGrp="1"/>
          </p:cNvSpPr>
          <p:nvPr>
            <p:ph type="dt" sz="quarter" idx="1"/>
          </p:nvPr>
        </p:nvSpPr>
        <p:spPr>
          <a:xfrm>
            <a:off x="4022486" y="0"/>
            <a:ext cx="3078383" cy="469745"/>
          </a:xfrm>
          <a:prstGeom prst="rect">
            <a:avLst/>
          </a:prstGeom>
        </p:spPr>
        <p:txBody>
          <a:bodyPr vert="horz" lIns="94207" tIns="47104" rIns="94207" bIns="47104" rtlCol="0"/>
          <a:lstStyle>
            <a:lvl1pPr algn="r">
              <a:defRPr sz="1200">
                <a:cs typeface="Arial" charset="0"/>
              </a:defRPr>
            </a:lvl1pPr>
          </a:lstStyle>
          <a:p>
            <a:pPr>
              <a:defRPr/>
            </a:pPr>
            <a:endParaRPr lang="en-US" dirty="0"/>
          </a:p>
        </p:txBody>
      </p:sp>
      <p:sp>
        <p:nvSpPr>
          <p:cNvPr id="4" name="Footer Placeholder 3"/>
          <p:cNvSpPr>
            <a:spLocks noGrp="1"/>
          </p:cNvSpPr>
          <p:nvPr>
            <p:ph type="ftr" sz="quarter" idx="2"/>
          </p:nvPr>
        </p:nvSpPr>
        <p:spPr>
          <a:xfrm>
            <a:off x="1" y="8917127"/>
            <a:ext cx="3078383" cy="469745"/>
          </a:xfrm>
          <a:prstGeom prst="rect">
            <a:avLst/>
          </a:prstGeom>
        </p:spPr>
        <p:txBody>
          <a:bodyPr vert="horz" lIns="94207" tIns="47104" rIns="94207" bIns="47104" rtlCol="0" anchor="b"/>
          <a:lstStyle>
            <a:lvl1pPr algn="l">
              <a:defRPr sz="1200">
                <a:cs typeface="Arial" charset="0"/>
              </a:defRPr>
            </a:lvl1pPr>
          </a:lstStyle>
          <a:p>
            <a:pPr>
              <a:defRPr/>
            </a:pPr>
            <a:endParaRPr lang="en-US" dirty="0"/>
          </a:p>
        </p:txBody>
      </p:sp>
      <p:sp>
        <p:nvSpPr>
          <p:cNvPr id="5" name="Slide Number Placeholder 4"/>
          <p:cNvSpPr>
            <a:spLocks noGrp="1"/>
          </p:cNvSpPr>
          <p:nvPr>
            <p:ph type="sldNum" sz="quarter" idx="3"/>
          </p:nvPr>
        </p:nvSpPr>
        <p:spPr>
          <a:xfrm>
            <a:off x="4022486" y="8917127"/>
            <a:ext cx="3078383" cy="469745"/>
          </a:xfrm>
          <a:prstGeom prst="rect">
            <a:avLst/>
          </a:prstGeom>
        </p:spPr>
        <p:txBody>
          <a:bodyPr vert="horz" lIns="94207" tIns="47104" rIns="94207" bIns="47104" rtlCol="0" anchor="b"/>
          <a:lstStyle>
            <a:lvl1pPr algn="r">
              <a:defRPr sz="1200">
                <a:cs typeface="Arial" charset="0"/>
              </a:defRPr>
            </a:lvl1pPr>
          </a:lstStyle>
          <a:p>
            <a:pPr>
              <a:defRPr/>
            </a:pPr>
            <a:fld id="{7EC7E133-2216-461B-9960-F6F852B4C22A}" type="slidenum">
              <a:rPr lang="en-US"/>
              <a:pPr>
                <a:defRPr/>
              </a:pPr>
              <a:t>‹#›</a:t>
            </a:fld>
            <a:endParaRPr lang="en-US" dirty="0"/>
          </a:p>
        </p:txBody>
      </p:sp>
    </p:spTree>
    <p:extLst>
      <p:ext uri="{BB962C8B-B14F-4D97-AF65-F5344CB8AC3E}">
        <p14:creationId xmlns:p14="http://schemas.microsoft.com/office/powerpoint/2010/main" val="3291785342"/>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383" cy="469745"/>
          </a:xfrm>
          <a:prstGeom prst="rect">
            <a:avLst/>
          </a:prstGeom>
        </p:spPr>
        <p:txBody>
          <a:bodyPr vert="horz" lIns="94207" tIns="47104" rIns="94207" bIns="47104" rtlCol="0"/>
          <a:lstStyle>
            <a:lvl1pPr algn="l" fontAlgn="auto">
              <a:spcBef>
                <a:spcPts val="0"/>
              </a:spcBef>
              <a:spcAft>
                <a:spcPts val="0"/>
              </a:spcAft>
              <a:defRPr sz="1200">
                <a:latin typeface="+mn-lt"/>
                <a:cs typeface="+mn-cs"/>
              </a:defRPr>
            </a:lvl1pPr>
          </a:lstStyle>
          <a:p>
            <a:pPr>
              <a:defRPr/>
            </a:pPr>
            <a:r>
              <a:rPr lang="en-US" dirty="0"/>
              <a:t>Data Skills for Caseworkers</a:t>
            </a:r>
          </a:p>
        </p:txBody>
      </p:sp>
      <p:sp>
        <p:nvSpPr>
          <p:cNvPr id="3" name="Date Placeholder 2"/>
          <p:cNvSpPr>
            <a:spLocks noGrp="1"/>
          </p:cNvSpPr>
          <p:nvPr>
            <p:ph type="dt" idx="1"/>
          </p:nvPr>
        </p:nvSpPr>
        <p:spPr>
          <a:xfrm>
            <a:off x="4022486" y="0"/>
            <a:ext cx="3078383" cy="469745"/>
          </a:xfrm>
          <a:prstGeom prst="rect">
            <a:avLst/>
          </a:prstGeom>
        </p:spPr>
        <p:txBody>
          <a:bodyPr vert="horz" lIns="94207" tIns="47104" rIns="94207" bIns="47104" rtlCol="0"/>
          <a:lstStyle>
            <a:lvl1pPr algn="r" fontAlgn="auto">
              <a:spcBef>
                <a:spcPts val="0"/>
              </a:spcBef>
              <a:spcAft>
                <a:spcPts val="0"/>
              </a:spcAft>
              <a:defRPr sz="1200">
                <a:latin typeface="+mn-lt"/>
                <a:cs typeface="+mn-cs"/>
              </a:defRPr>
            </a:lvl1pPr>
          </a:lstStyle>
          <a:p>
            <a:pPr>
              <a:defRPr/>
            </a:pPr>
            <a:endParaRPr lang="en-US" dirty="0"/>
          </a:p>
        </p:txBody>
      </p:sp>
      <p:sp>
        <p:nvSpPr>
          <p:cNvPr id="4" name="Slide Image Placeholder 3"/>
          <p:cNvSpPr>
            <a:spLocks noGrp="1" noRot="1" noChangeAspect="1"/>
          </p:cNvSpPr>
          <p:nvPr>
            <p:ph type="sldImg" idx="2"/>
          </p:nvPr>
        </p:nvSpPr>
        <p:spPr>
          <a:xfrm>
            <a:off x="420688" y="703263"/>
            <a:ext cx="6261100" cy="3521075"/>
          </a:xfrm>
          <a:prstGeom prst="rect">
            <a:avLst/>
          </a:prstGeom>
          <a:noFill/>
          <a:ln w="12700">
            <a:solidFill>
              <a:prstClr val="black"/>
            </a:solidFill>
          </a:ln>
        </p:spPr>
        <p:txBody>
          <a:bodyPr vert="horz" lIns="94207" tIns="47104" rIns="94207" bIns="47104" rtlCol="0" anchor="ctr"/>
          <a:lstStyle/>
          <a:p>
            <a:pPr lvl="0"/>
            <a:endParaRPr lang="en-US" noProof="0" dirty="0"/>
          </a:p>
        </p:txBody>
      </p:sp>
      <p:sp>
        <p:nvSpPr>
          <p:cNvPr id="5" name="Notes Placeholder 4"/>
          <p:cNvSpPr>
            <a:spLocks noGrp="1"/>
          </p:cNvSpPr>
          <p:nvPr>
            <p:ph type="body" sz="quarter" idx="3"/>
          </p:nvPr>
        </p:nvSpPr>
        <p:spPr>
          <a:xfrm>
            <a:off x="710892" y="4460168"/>
            <a:ext cx="5680693" cy="4224494"/>
          </a:xfrm>
          <a:prstGeom prst="rect">
            <a:avLst/>
          </a:prstGeom>
        </p:spPr>
        <p:txBody>
          <a:bodyPr vert="horz" lIns="94207" tIns="47104" rIns="94207" bIns="4710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917127"/>
            <a:ext cx="3078383" cy="469745"/>
          </a:xfrm>
          <a:prstGeom prst="rect">
            <a:avLst/>
          </a:prstGeom>
        </p:spPr>
        <p:txBody>
          <a:bodyPr vert="horz" lIns="94207" tIns="47104" rIns="94207" bIns="47104"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022486" y="8917127"/>
            <a:ext cx="3078383" cy="469745"/>
          </a:xfrm>
          <a:prstGeom prst="rect">
            <a:avLst/>
          </a:prstGeom>
        </p:spPr>
        <p:txBody>
          <a:bodyPr vert="horz" lIns="94207" tIns="47104" rIns="94207" bIns="47104" rtlCol="0" anchor="b"/>
          <a:lstStyle>
            <a:lvl1pPr algn="r" fontAlgn="auto">
              <a:spcBef>
                <a:spcPts val="0"/>
              </a:spcBef>
              <a:spcAft>
                <a:spcPts val="0"/>
              </a:spcAft>
              <a:defRPr sz="1200">
                <a:latin typeface="+mn-lt"/>
                <a:cs typeface="+mn-cs"/>
              </a:defRPr>
            </a:lvl1pPr>
          </a:lstStyle>
          <a:p>
            <a:pPr>
              <a:defRPr/>
            </a:pPr>
            <a:fld id="{A7144611-8F56-46C6-8584-2E154961F1DF}" type="slidenum">
              <a:rPr lang="en-US"/>
              <a:pPr>
                <a:defRPr/>
              </a:pPr>
              <a:t>‹#›</a:t>
            </a:fld>
            <a:endParaRPr lang="en-US" dirty="0"/>
          </a:p>
        </p:txBody>
      </p:sp>
    </p:spTree>
    <p:extLst>
      <p:ext uri="{BB962C8B-B14F-4D97-AF65-F5344CB8AC3E}">
        <p14:creationId xmlns:p14="http://schemas.microsoft.com/office/powerpoint/2010/main" val="1534915221"/>
      </p:ext>
    </p:extLst>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b="1" dirty="0"/>
          </a:p>
          <a:p>
            <a:r>
              <a:rPr lang="en-US" b="0" dirty="0"/>
              <a:t>Good afternoon everyone! I’m Ana Ealey with the data analytics unit. I hope you all are doing well. Thank you for inviting us to your meeting today. Throughout this presentation we will share relevant findings that address the topic of </a:t>
            </a:r>
            <a:r>
              <a:rPr lang="en-US" b="0" i="1" dirty="0"/>
              <a:t>Ensuring an Effective Foster Care Prevention System for Families of Children with Behavioral Health Care Needs. </a:t>
            </a:r>
            <a:r>
              <a:rPr lang="en-US" b="0" dirty="0"/>
              <a:t>To give a little context, this presentation and the findings contained within, were created with contributions from the Data Analytics Fellowship Academy or DAFA Class of 2020. Due to COVID-19, we have had to make the tough decision to cancel the DAFA sessions moving forward. However, the class was able to analyze all the quantitative data available and we will be presenting a summarized version of their findings.  </a:t>
            </a:r>
          </a:p>
        </p:txBody>
      </p:sp>
      <p:sp>
        <p:nvSpPr>
          <p:cNvPr id="4" name="Slide Number Placeholder 3"/>
          <p:cNvSpPr>
            <a:spLocks noGrp="1"/>
          </p:cNvSpPr>
          <p:nvPr>
            <p:ph type="sldNum" sz="quarter" idx="10"/>
          </p:nvPr>
        </p:nvSpPr>
        <p:spPr/>
        <p:txBody>
          <a:bodyPr/>
          <a:lstStyle/>
          <a:p>
            <a:pPr defTabSz="924641">
              <a:defRPr/>
            </a:pPr>
            <a:fld id="{A177655C-0D5E-4336-8A83-C17D0BD90DB0}" type="slidenum">
              <a:rPr lang="en-US">
                <a:solidFill>
                  <a:prstClr val="black"/>
                </a:solidFill>
                <a:latin typeface="Calibri" panose="020F0502020204030204"/>
              </a:rPr>
              <a:pPr defTabSz="924641">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70115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b="1" dirty="0"/>
          </a:p>
          <a:p>
            <a:r>
              <a:rPr lang="en-US" dirty="0"/>
              <a:t>With 57% of referrals, children from DFS make up over half of all children receiving FCP services. Children coming from the schools are the next highest group, followed by CSB and the courts. As children from DFS, the schools, and CSB make up about 97% of the entire cohort, our referral analysis will be focused on these three agencies. The population served by each of these referral sources is dramatically different.</a:t>
            </a:r>
          </a:p>
        </p:txBody>
      </p:sp>
      <p:sp>
        <p:nvSpPr>
          <p:cNvPr id="4" name="Header Placeholder 3"/>
          <p:cNvSpPr>
            <a:spLocks noGrp="1"/>
          </p:cNvSpPr>
          <p:nvPr>
            <p:ph type="hdr" sz="quarter" idx="10"/>
          </p:nvPr>
        </p:nvSpPr>
        <p:spPr/>
        <p:txBody>
          <a:bodyPr/>
          <a:lstStyle/>
          <a:p>
            <a:pPr>
              <a:defRPr/>
            </a:pPr>
            <a:r>
              <a:rPr lang="en-US" dirty="0"/>
              <a:t>Data Skills for Caseworkers</a:t>
            </a:r>
          </a:p>
        </p:txBody>
      </p:sp>
      <p:sp>
        <p:nvSpPr>
          <p:cNvPr id="5" name="Date Placeholder 4"/>
          <p:cNvSpPr>
            <a:spLocks noGrp="1"/>
          </p:cNvSpPr>
          <p:nvPr>
            <p:ph type="dt" idx="11"/>
          </p:nvPr>
        </p:nvSpPr>
        <p:spPr/>
        <p:txBody>
          <a:bodyPr/>
          <a:lstStyle/>
          <a:p>
            <a:pPr>
              <a:defRPr/>
            </a:pPr>
            <a:endParaRPr lang="en-US" dirty="0"/>
          </a:p>
        </p:txBody>
      </p:sp>
      <p:sp>
        <p:nvSpPr>
          <p:cNvPr id="6" name="Footer Placeholder 5"/>
          <p:cNvSpPr>
            <a:spLocks noGrp="1"/>
          </p:cNvSpPr>
          <p:nvPr>
            <p:ph type="ftr" sz="quarter" idx="12"/>
          </p:nvPr>
        </p:nvSpPr>
        <p:spPr/>
        <p:txBody>
          <a:bodyPr/>
          <a:lstStyle/>
          <a:p>
            <a:pPr>
              <a:defRPr/>
            </a:pPr>
            <a:endParaRPr lang="en-US" dirty="0"/>
          </a:p>
        </p:txBody>
      </p:sp>
    </p:spTree>
    <p:extLst>
      <p:ext uri="{BB962C8B-B14F-4D97-AF65-F5344CB8AC3E}">
        <p14:creationId xmlns:p14="http://schemas.microsoft.com/office/powerpoint/2010/main" val="2442227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endParaRPr lang="en-US" dirty="0"/>
          </a:p>
          <a:p>
            <a:endParaRPr lang="en-US" dirty="0"/>
          </a:p>
          <a:p>
            <a:r>
              <a:rPr lang="en-US" dirty="0"/>
              <a:t>CSB has a small percentage of Black or African American youth, comparable to that of the county (9%), they are almost </a:t>
            </a:r>
            <a:r>
              <a:rPr lang="en-US" b="1" dirty="0"/>
              <a:t>entirely</a:t>
            </a:r>
            <a:r>
              <a:rPr lang="en-US" dirty="0"/>
              <a:t> teenagers, and mostly female.</a:t>
            </a:r>
          </a:p>
          <a:p>
            <a:r>
              <a:rPr lang="en-US" dirty="0"/>
              <a:t>DFS is largely non-white, with a quarter of their children between the ages of 0-2, and equally distributed by sex.</a:t>
            </a:r>
          </a:p>
          <a:p>
            <a:r>
              <a:rPr lang="en-US" dirty="0"/>
              <a:t>The children referred by the schools are more than half White, the majority are teens, and more than half are male.</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317944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Now that we have learned a bit more about the demographics of our population, we want to switch focus to the needs and strengths of our children. We of course, are talking about the Child and Adolescent Needs and Strengths or CANS assessment,  Many of you might be familiar with this particular assessment.</a:t>
            </a:r>
          </a:p>
          <a:p>
            <a:endParaRPr lang="en-US" dirty="0"/>
          </a:p>
          <a:p>
            <a:endParaRPr lang="en-US" dirty="0"/>
          </a:p>
          <a:p>
            <a:r>
              <a:rPr lang="en-US" dirty="0"/>
              <a:t>Now, we will look at how CANS scores changed while children were receiving CSA services, focusing on each of the selected items in the three Domains we examined. </a:t>
            </a:r>
          </a:p>
          <a:p>
            <a:endParaRPr lang="en-US" dirty="0"/>
          </a:p>
        </p:txBody>
      </p:sp>
      <p:sp>
        <p:nvSpPr>
          <p:cNvPr id="4" name="Date Placeholder 3"/>
          <p:cNvSpPr>
            <a:spLocks noGrp="1"/>
          </p:cNvSpPr>
          <p:nvPr>
            <p:ph type="dt" idx="1"/>
          </p:nvPr>
        </p:nvSpPr>
        <p:spPr/>
        <p:txBody>
          <a:bodyPr/>
          <a:lstStyle/>
          <a:p>
            <a:pPr defTabSz="924641">
              <a:defRPr/>
            </a:pPr>
            <a:endParaRPr lang="en-US" dirty="0">
              <a:solidFill>
                <a:prstClr val="black"/>
              </a:solidFill>
              <a:latin typeface="Calibri"/>
            </a:endParaRPr>
          </a:p>
        </p:txBody>
      </p:sp>
    </p:spTree>
    <p:extLst>
      <p:ext uri="{BB962C8B-B14F-4D97-AF65-F5344CB8AC3E}">
        <p14:creationId xmlns:p14="http://schemas.microsoft.com/office/powerpoint/2010/main" val="3216084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Ana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The CANS is a thorough assessment that aims to categorize the needs and strengths of a child at a point in time in order to aid in service planning. A caseworker would use the CANS to rate a variety of individual items, categorized into “domains.”  Items are rated between 0 and 3.  A rating of 0 or 1, meaning no to mild need, is considered “non-actionable,” a rating of 2 or 3, meaning moderate/severe need, is categorized as “actionable.” This thoroughness can make a CANS analysis seem daunting.   CANS are administered at intake and then repeated frequently throughout a child’s time receiving services.</a:t>
            </a:r>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030063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b="0" dirty="0"/>
          </a:p>
          <a:p>
            <a:r>
              <a:rPr lang="en-US" b="0" dirty="0"/>
              <a:t>There are 5 “domains” and over 50 individual items and multiple CANS per child. With so much data per child, there are inherent challenges to using CANS data. In order to deal with this level of complexity, we had to make some choices. To start, we coordinated with CSA leadership to understand what domains were of particular interest, we selected the 3 domains leadership believed were the most significant in generating services: Child Behavioral/Emotional Needs, Child Risk Behaviors, and Caregiver Strengths and Needs. </a:t>
            </a:r>
            <a:endParaRPr lang="en-US" b="1" i="1"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504459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b="1" dirty="0"/>
          </a:p>
          <a:p>
            <a:r>
              <a:rPr lang="en-US" b="0" dirty="0"/>
              <a:t>Once we received the data, we then took this process one step further and selected the most frequently seen actionable items under each domain.  As the CANS groups scores into actionable and non-actionable, our DAFA analysis identifies the percentage that are actionable and use that to characterize the level of need.   In addition to this, we also counted the total number of actionable items (TAIs) a single child had in each domain, a practice we discovered during our literature review.  </a:t>
            </a:r>
          </a:p>
          <a:p>
            <a:endParaRPr lang="en-US" b="0" dirty="0"/>
          </a:p>
          <a:p>
            <a:r>
              <a:rPr lang="en-US" b="0" dirty="0"/>
              <a:t>In order to measure need and show progress, this portion of the analysis was limited to only children for whom we had both a first and last CANS. We also limited ourselves to using only the CANS for children over 5.  Out of the 1368 children in our cohort, 542 met this criteria.</a:t>
            </a:r>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108345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dirty="0"/>
          </a:p>
          <a:p>
            <a:r>
              <a:rPr lang="en-US" dirty="0"/>
              <a:t>As we go through our CANS analysis, we will be doing so by walking through each identified domain. For the purposes of this presentation, you may see us use the acronym CN or use the words Child Needs to stand for the Child Behavioral/Emotional Needs domain. </a:t>
            </a:r>
          </a:p>
          <a:p>
            <a:endParaRPr lang="en-US" dirty="0"/>
          </a:p>
          <a:p>
            <a:r>
              <a:rPr lang="en-US" dirty="0"/>
              <a:t>When analyzing individual items, a decision needed to be made on which items to focus on as some items impact our children more than others. When analyzing the Child Needs domain, the decision was made to focus on the yellow highlighted items as those are actionable for at least 30% of our cohort. </a:t>
            </a:r>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334453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dirty="0"/>
          </a:p>
          <a:p>
            <a:r>
              <a:rPr lang="en-US" dirty="0"/>
              <a:t>These 6 items- Depression, Anxiety, Impulse/Hyper, Anger control, Adjustment to Trauma, and Oppositional Behavior- met that criteria. Two specific items, Depression and Anxiety are so prevalent that they impact over half of the children of the children in our cohort. </a:t>
            </a:r>
          </a:p>
        </p:txBody>
      </p:sp>
      <p:sp>
        <p:nvSpPr>
          <p:cNvPr id="4" name="Slide Number Placeholder 3"/>
          <p:cNvSpPr>
            <a:spLocks noGrp="1"/>
          </p:cNvSpPr>
          <p:nvPr>
            <p:ph type="sldNum" sz="quarter" idx="10"/>
          </p:nvPr>
        </p:nvSpPr>
        <p:spPr/>
        <p:txBody>
          <a:bodyPr/>
          <a:lstStyle/>
          <a:p>
            <a:pPr defTabSz="924641">
              <a:defRPr/>
            </a:pPr>
            <a:fld id="{E1F3E34C-CB0C-4626-BFA2-977DB0BFE445}" type="slidenum">
              <a:rPr lang="en-US">
                <a:solidFill>
                  <a:prstClr val="black"/>
                </a:solidFill>
                <a:latin typeface="Calibri" panose="020F0502020204030204"/>
              </a:rPr>
              <a:pPr defTabSz="924641">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57536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b="1" dirty="0">
              <a:solidFill>
                <a:prstClr val="black"/>
              </a:solidFill>
            </a:endParaRPr>
          </a:p>
          <a:p>
            <a:r>
              <a:rPr lang="en-US" dirty="0">
                <a:solidFill>
                  <a:prstClr val="black"/>
                </a:solidFill>
              </a:rPr>
              <a:t>Actionable items in the Child Needs domain have different rates in females and males. Research alludes to similar rates of mental health issues in females and males, however, the expression of these mental health issues are different between the sexes. Research points to females being more likely to be open with feelings as well as a tendency to express through self-harm, thus leading to behaviors that make them actionable in depression, anxiety, and adjustment to trauma.  </a:t>
            </a:r>
          </a:p>
          <a:p>
            <a:endParaRPr lang="en-US" dirty="0">
              <a:solidFill>
                <a:prstClr val="black"/>
              </a:solidFill>
            </a:endParaRPr>
          </a:p>
          <a:p>
            <a:r>
              <a:rPr lang="en-US" b="1" dirty="0">
                <a:solidFill>
                  <a:prstClr val="black"/>
                </a:solidFill>
              </a:rPr>
              <a:t>E.L.- </a:t>
            </a:r>
            <a:r>
              <a:rPr lang="en-US" dirty="0">
                <a:solidFill>
                  <a:prstClr val="black"/>
                </a:solidFill>
              </a:rPr>
              <a:t>Link for research- https://www.health.harvard.edu/womens-health/women-and-depression</a:t>
            </a:r>
            <a:endParaRPr lang="en-US" b="1" dirty="0">
              <a:solidFill>
                <a:prstClr val="black"/>
              </a:solidFill>
            </a:endParaRP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22479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dirty="0"/>
              <a:t>Ana</a:t>
            </a:r>
          </a:p>
          <a:p>
            <a:pPr defTabSz="924641">
              <a:defRPr/>
            </a:pPr>
            <a:endParaRPr lang="en-US" b="1" dirty="0">
              <a:solidFill>
                <a:prstClr val="black"/>
              </a:solidFill>
            </a:endParaRPr>
          </a:p>
          <a:p>
            <a:pPr defTabSz="924641">
              <a:defRPr/>
            </a:pPr>
            <a:r>
              <a:rPr lang="en-US" dirty="0">
                <a:solidFill>
                  <a:prstClr val="black"/>
                </a:solidFill>
              </a:rPr>
              <a:t>Research also point to males expressing this behavior through harming others, we see this reflected in our findings with more males in our cohort being actionable in anger control, impulse/hyper, and oppositional behavior. </a:t>
            </a:r>
          </a:p>
          <a:p>
            <a:pPr defTabSz="924641">
              <a:defRPr/>
            </a:pPr>
            <a:endParaRPr lang="en-US" dirty="0">
              <a:solidFill>
                <a:prstClr val="black"/>
              </a:solidFill>
            </a:endParaRPr>
          </a:p>
          <a:p>
            <a:pPr defTabSz="924641">
              <a:defRPr/>
            </a:pPr>
            <a:r>
              <a:rPr lang="en-US" b="1" dirty="0">
                <a:solidFill>
                  <a:prstClr val="black"/>
                </a:solidFill>
              </a:rPr>
              <a:t>E.L.- </a:t>
            </a:r>
            <a:r>
              <a:rPr lang="en-US" dirty="0">
                <a:solidFill>
                  <a:prstClr val="black"/>
                </a:solidFill>
              </a:rPr>
              <a:t>Link for research- https://www.health.harvard.edu/womens-health/women-and-depression</a:t>
            </a:r>
            <a:endParaRPr lang="en-US" b="1" dirty="0">
              <a:solidFill>
                <a:prstClr val="black"/>
              </a:solidFill>
            </a:endParaRP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0979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b="1" dirty="0"/>
          </a:p>
          <a:p>
            <a:r>
              <a:rPr lang="en-US" b="0" dirty="0"/>
              <a:t>Again, we want to acknowledge all the contributions that our Fellows have provided for this presentation. You may recognize a few faces from our DAFA Class. </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194781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endParaRPr lang="en-US" dirty="0"/>
          </a:p>
          <a:p>
            <a:endParaRPr lang="en-US" dirty="0"/>
          </a:p>
          <a:p>
            <a:r>
              <a:rPr lang="en-US" dirty="0"/>
              <a:t>Switching focus towards outcomes, this chart shows the percent of children who started actionable in an item in their first CANS and moved to non-actionable at their last. Simply put, this chart shows the improvement rate meaning that  higher percentages are good. This is a way for us to measure improvement per item.  </a:t>
            </a:r>
          </a:p>
          <a:p>
            <a:endParaRPr lang="en-US" dirty="0"/>
          </a:p>
          <a:p>
            <a:r>
              <a:rPr lang="en-US" dirty="0"/>
              <a:t>Anger control was the item that was most susceptible to change with 63% of children moving from actionable to non-actionable. </a:t>
            </a:r>
          </a:p>
          <a:p>
            <a:endParaRPr lang="en-US" dirty="0"/>
          </a:p>
          <a:p>
            <a:r>
              <a:rPr lang="en-US" dirty="0"/>
              <a:t>While Depression and Anxiety also had large drops in percentages, they also have the highest frequency of being actionable at the first CANS. 56% of children stayed at actionable for depression after receiving services, the same is true for 59% of children in anxiety and 63% of children in Impulse/Hyper. </a:t>
            </a:r>
          </a:p>
        </p:txBody>
      </p:sp>
      <p:sp>
        <p:nvSpPr>
          <p:cNvPr id="4" name="Slide Number Placeholder 3"/>
          <p:cNvSpPr>
            <a:spLocks noGrp="1"/>
          </p:cNvSpPr>
          <p:nvPr>
            <p:ph type="sldNum" sz="quarter" idx="5"/>
          </p:nvPr>
        </p:nvSpPr>
        <p:spPr/>
        <p:txBody>
          <a:bodyPr/>
          <a:lstStyle/>
          <a:p>
            <a:fld id="{C2C1E3BF-10A7-4251-8A77-E0CAC89A3A3A}" type="slidenum">
              <a:rPr lang="en-US" smtClean="0"/>
              <a:t>20</a:t>
            </a:fld>
            <a:endParaRPr lang="en-US" dirty="0"/>
          </a:p>
        </p:txBody>
      </p:sp>
    </p:spTree>
    <p:extLst>
      <p:ext uri="{BB962C8B-B14F-4D97-AF65-F5344CB8AC3E}">
        <p14:creationId xmlns:p14="http://schemas.microsoft.com/office/powerpoint/2010/main" val="669233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endParaRPr lang="en-US" dirty="0"/>
          </a:p>
          <a:p>
            <a:endParaRPr lang="en-US" dirty="0"/>
          </a:p>
          <a:p>
            <a:r>
              <a:rPr lang="en-US" dirty="0"/>
              <a:t>Another way to analyze CANS information is by taking a look at the </a:t>
            </a:r>
            <a:r>
              <a:rPr lang="en-US" b="1" dirty="0"/>
              <a:t>total number</a:t>
            </a:r>
            <a:r>
              <a:rPr lang="en-US" b="0" dirty="0"/>
              <a:t> of </a:t>
            </a:r>
            <a:r>
              <a:rPr lang="en-US" dirty="0"/>
              <a:t>actionable items for the “average” child. In our analysis, when we refer to average, we are actually referring to the median. This is due to the fact that the median helps us mitigate the impact of outlier scores. The “average” child receiving services has 3 actionable items in the child behavioral/emotional needs domain. </a:t>
            </a:r>
          </a:p>
          <a:p>
            <a:endParaRPr lang="en-US" dirty="0"/>
          </a:p>
          <a:p>
            <a:r>
              <a:rPr lang="en-US" dirty="0"/>
              <a:t>The median number of actionable items in Child Needs dropped by 1 item between the first and last CANS. While we are happy to see the level of change in Child Needs, we know that having multiple needs is still an issue for these children &amp; families. </a:t>
            </a:r>
          </a:p>
          <a:p>
            <a:endParaRPr lang="en-US" dirty="0"/>
          </a:p>
          <a:p>
            <a:r>
              <a:rPr lang="en-US" dirty="0"/>
              <a:t>And on that note – I will hand it off to my colleague, Eduardo Leiva.</a:t>
            </a:r>
          </a:p>
        </p:txBody>
      </p:sp>
      <p:sp>
        <p:nvSpPr>
          <p:cNvPr id="4" name="Slide Number Placeholder 3"/>
          <p:cNvSpPr>
            <a:spLocks noGrp="1"/>
          </p:cNvSpPr>
          <p:nvPr>
            <p:ph type="sldNum" sz="quarter" idx="5"/>
          </p:nvPr>
        </p:nvSpPr>
        <p:spPr/>
        <p:txBody>
          <a:bodyPr/>
          <a:lstStyle/>
          <a:p>
            <a:fld id="{C2C1E3BF-10A7-4251-8A77-E0CAC89A3A3A}" type="slidenum">
              <a:rPr lang="en-US" smtClean="0"/>
              <a:t>21</a:t>
            </a:fld>
            <a:endParaRPr lang="en-US" dirty="0"/>
          </a:p>
        </p:txBody>
      </p:sp>
    </p:spTree>
    <p:extLst>
      <p:ext uri="{BB962C8B-B14F-4D97-AF65-F5344CB8AC3E}">
        <p14:creationId xmlns:p14="http://schemas.microsoft.com/office/powerpoint/2010/main" val="2238310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p>
          <a:p>
            <a:endParaRPr lang="en-US" dirty="0"/>
          </a:p>
          <a:p>
            <a:r>
              <a:rPr lang="en-US" dirty="0"/>
              <a:t>Thank you, Ana. Next, we’ll describe our findings in the Child Risk Behaviors domain. For the purposes of this presentation, you may see us use the acronym RB to stand for the Child Risk Behaviors domain. In general, actionable rates for Child Risk Behaviors are low. In setting a criteria for which specific items to delve into, the decision was made to analyze items that were actionable for at least 10% of our FCP children. The items highlighted in yellow met our criteria. </a:t>
            </a:r>
          </a:p>
          <a:p>
            <a:endParaRPr lang="en-US" b="1"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954627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p>
          <a:p>
            <a:endParaRPr lang="en-US" dirty="0"/>
          </a:p>
          <a:p>
            <a:r>
              <a:rPr lang="en-US" dirty="0"/>
              <a:t>These five items- Suicide Risk, Self-Mutilation, Danger to Others, Self-Harm, and Intentional Misbehavior- met our criteria. One particular item, Suicide Risk, is prevalent in almost one third of all children receiving FCP services. </a:t>
            </a:r>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084284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p>
          <a:p>
            <a:endParaRPr lang="en-US" dirty="0"/>
          </a:p>
          <a:p>
            <a:r>
              <a:rPr lang="en-US" dirty="0"/>
              <a:t>Aligning with the point made in the Child Needs section and the accompanying research, Females are more likely to harm themselves and males are more likely to harm others. Females had double the rate of actionable Suicide Risk and triple the rate of Self-Mutilation when comparing to males.</a:t>
            </a:r>
          </a:p>
          <a:p>
            <a:endParaRPr lang="en-US" dirty="0"/>
          </a:p>
          <a:p>
            <a:r>
              <a:rPr lang="en-US" dirty="0"/>
              <a:t>Males had double the rate of Danger to Others and Intentional Misbehavior when comparing against females. </a:t>
            </a:r>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381049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p>
          <a:p>
            <a:endParaRPr lang="en-US" dirty="0"/>
          </a:p>
          <a:p>
            <a:r>
              <a:rPr lang="en-US" dirty="0"/>
              <a:t>As we have seen before, the percentage of children actionable for an item is not the same for different groups. For almost every Risk Behavior, White children had the largest percentage of actionable behaviors. The most pronounced item being Suicide Risk with 38% of White children being actionable in this item. </a:t>
            </a:r>
          </a:p>
          <a:p>
            <a:endParaRPr lang="en-US" dirty="0"/>
          </a:p>
          <a:p>
            <a:r>
              <a:rPr lang="en-US" dirty="0"/>
              <a:t>One important item to note is that Black or African American children had the largest percentage of intentional misbehavior with 17%. In every other risk behavior category, Black or African American Children have </a:t>
            </a:r>
            <a:r>
              <a:rPr lang="en-US" u="sng" dirty="0"/>
              <a:t>considerably</a:t>
            </a:r>
            <a:r>
              <a:rPr lang="en-US" dirty="0"/>
              <a:t> lower percentages for actionable items when compared to White children. We understand that it is only a 1% difference, however, the context of this being the only risk behavior where Black or African American children have the highest percentage does imply that there should be additional study and questions posed regarding intentional misbehavior. We will circle back to this point at the conclusion of the presentation. </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880851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endParaRPr lang="en-US" dirty="0"/>
          </a:p>
          <a:p>
            <a:endParaRPr lang="en-US" dirty="0"/>
          </a:p>
          <a:p>
            <a:r>
              <a:rPr lang="en-US" dirty="0"/>
              <a:t>When we look at improvement rates, we see a great level of change in the Risk Behaviors domain. Suicide risk in particular, was reduced from actionable to non-actionable for 78% of our children. Other self-harm was the most resistant item to change- dropping 62%.   All of the selected risk behaviors dropped by more than 60%. </a:t>
            </a:r>
          </a:p>
        </p:txBody>
      </p:sp>
      <p:sp>
        <p:nvSpPr>
          <p:cNvPr id="4" name="Slide Number Placeholder 3"/>
          <p:cNvSpPr>
            <a:spLocks noGrp="1"/>
          </p:cNvSpPr>
          <p:nvPr>
            <p:ph type="sldNum" sz="quarter" idx="5"/>
          </p:nvPr>
        </p:nvSpPr>
        <p:spPr/>
        <p:txBody>
          <a:bodyPr/>
          <a:lstStyle/>
          <a:p>
            <a:fld id="{C2C1E3BF-10A7-4251-8A77-E0CAC89A3A3A}" type="slidenum">
              <a:rPr lang="en-US" smtClean="0"/>
              <a:t>26</a:t>
            </a:fld>
            <a:endParaRPr lang="en-US" dirty="0"/>
          </a:p>
        </p:txBody>
      </p:sp>
    </p:spTree>
    <p:extLst>
      <p:ext uri="{BB962C8B-B14F-4D97-AF65-F5344CB8AC3E}">
        <p14:creationId xmlns:p14="http://schemas.microsoft.com/office/powerpoint/2010/main" val="3755699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endParaRPr lang="en-US" dirty="0"/>
          </a:p>
          <a:p>
            <a:endParaRPr lang="en-US" dirty="0"/>
          </a:p>
          <a:p>
            <a:r>
              <a:rPr lang="en-US" dirty="0"/>
              <a:t>Using another view for outcomes, the median number actionable items in the Child Risk Behaviors category fell from one to zero. Meaning, the average child had no actionable items in risk behaviors. We’re happy to see this change. </a:t>
            </a:r>
            <a:r>
              <a:rPr lang="en-US" b="1" i="1" dirty="0"/>
              <a:t>Pause for three seconds. </a:t>
            </a:r>
            <a:endParaRPr lang="en-US" dirty="0"/>
          </a:p>
        </p:txBody>
      </p:sp>
      <p:sp>
        <p:nvSpPr>
          <p:cNvPr id="4" name="Slide Number Placeholder 3"/>
          <p:cNvSpPr>
            <a:spLocks noGrp="1"/>
          </p:cNvSpPr>
          <p:nvPr>
            <p:ph type="sldNum" sz="quarter" idx="5"/>
          </p:nvPr>
        </p:nvSpPr>
        <p:spPr/>
        <p:txBody>
          <a:bodyPr/>
          <a:lstStyle/>
          <a:p>
            <a:fld id="{C2C1E3BF-10A7-4251-8A77-E0CAC89A3A3A}" type="slidenum">
              <a:rPr lang="en-US" smtClean="0"/>
              <a:t>27</a:t>
            </a:fld>
            <a:endParaRPr lang="en-US" dirty="0"/>
          </a:p>
        </p:txBody>
      </p:sp>
    </p:spTree>
    <p:extLst>
      <p:ext uri="{BB962C8B-B14F-4D97-AF65-F5344CB8AC3E}">
        <p14:creationId xmlns:p14="http://schemas.microsoft.com/office/powerpoint/2010/main" val="839239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p>
          <a:p>
            <a:endParaRPr lang="en-US" dirty="0"/>
          </a:p>
          <a:p>
            <a:r>
              <a:rPr lang="en-US" dirty="0"/>
              <a:t>We’ll now move on to describe our findings in the CANS Caregiver Strengths and Needs domain. For the purposes of this presentation, you may see us use the acronym CG or the words Caregiver Needs to stand for the Caregiver Strengths and Needs domain. Again, decisions needed to be made on which items to focus on, particularly for this domain, as there are 19 potential items that can be actionable. When analyzing these items, the decision was made to focus on the items highlighted in yellow as they were actionable for at least 20% of our cohort.</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022838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dirty="0"/>
              <a:t>Eduardo</a:t>
            </a:r>
          </a:p>
          <a:p>
            <a:pPr defTabSz="924641">
              <a:defRPr/>
            </a:pPr>
            <a:endParaRPr lang="en-US" dirty="0"/>
          </a:p>
          <a:p>
            <a:pPr defTabSz="924641">
              <a:defRPr/>
            </a:pPr>
            <a:r>
              <a:rPr lang="en-US" dirty="0"/>
              <a:t>These 6 items- Family Stress, Knowledge, Supervision, Social Resources, Financial Resources, and Safety- met our criteria. The Family Stress item is so prevalent that it impacts over 2 out of every 3 families receiving FCP services. In addition to this, the actionable rates of knowledge and supervision are also very high with over 40% of all families experiencing knowledge and supervision issues.  </a:t>
            </a:r>
          </a:p>
          <a:p>
            <a:pPr defTabSz="924641">
              <a:defRPr/>
            </a:pPr>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69212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dirty="0"/>
              <a:t>Ana</a:t>
            </a:r>
          </a:p>
          <a:p>
            <a:pPr defTabSz="924641">
              <a:defRPr/>
            </a:pPr>
            <a:endParaRPr lang="en-US" b="1" dirty="0"/>
          </a:p>
          <a:p>
            <a:pPr defTabSz="924641">
              <a:defRPr/>
            </a:pPr>
            <a:r>
              <a:rPr lang="en-US" dirty="0"/>
              <a:t>The DAFA analysis focused on the world of the Children’s Services Act, specifically through the lens of Foster Care Prevention Services. CSA leadership charged us with the topic of </a:t>
            </a:r>
            <a:r>
              <a:rPr lang="en-US" i="1" dirty="0"/>
              <a:t>Ensuring an effective foster care prevention system for families of children with behavioral health care needs. </a:t>
            </a:r>
            <a:r>
              <a:rPr lang="en-US" dirty="0"/>
              <a:t>We started by addressing the following questions. </a:t>
            </a:r>
            <a:r>
              <a:rPr lang="en-US" b="1" i="1" dirty="0"/>
              <a:t>Read the questions from the slide. </a:t>
            </a:r>
          </a:p>
          <a:p>
            <a:endParaRPr lang="en-US" dirty="0"/>
          </a:p>
        </p:txBody>
      </p:sp>
      <p:sp>
        <p:nvSpPr>
          <p:cNvPr id="4" name="Date Placeholder 3"/>
          <p:cNvSpPr>
            <a:spLocks noGrp="1"/>
          </p:cNvSpPr>
          <p:nvPr>
            <p:ph type="dt" idx="1"/>
          </p:nvPr>
        </p:nvSpPr>
        <p:spPr/>
        <p:txBody>
          <a:bodyPr/>
          <a:lstStyle/>
          <a:p>
            <a:pPr defTabSz="924641">
              <a:defRPr/>
            </a:pPr>
            <a:endParaRPr lang="en-US" dirty="0">
              <a:solidFill>
                <a:prstClr val="black"/>
              </a:solidFill>
              <a:latin typeface="Calibri"/>
            </a:endParaRPr>
          </a:p>
        </p:txBody>
      </p:sp>
    </p:spTree>
    <p:extLst>
      <p:ext uri="{BB962C8B-B14F-4D97-AF65-F5344CB8AC3E}">
        <p14:creationId xmlns:p14="http://schemas.microsoft.com/office/powerpoint/2010/main" val="3580056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dirty="0"/>
              <a:t>Eduardo</a:t>
            </a:r>
          </a:p>
          <a:p>
            <a:pPr defTabSz="924641">
              <a:defRPr/>
            </a:pPr>
            <a:endParaRPr lang="en-US" dirty="0"/>
          </a:p>
          <a:p>
            <a:pPr defTabSz="924641">
              <a:defRPr/>
            </a:pPr>
            <a:r>
              <a:rPr lang="en-US" dirty="0"/>
              <a:t>These 6 items- Family Stress, Knowledge, Supervision, Social Resources, Financial Resources, and Safety- met our criteria. The Family Stress item is so prevalent that it impacts over 2 out of every 3 families receiving FCP services. In addition to this, the actionable rates of knowledge and supervision are also very high with over 40% of all families experiencing knowledge and supervision issues.  </a:t>
            </a:r>
          </a:p>
          <a:p>
            <a:pPr defTabSz="924641">
              <a:defRPr/>
            </a:pPr>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277560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endParaRPr lang="en-US" dirty="0"/>
          </a:p>
          <a:p>
            <a:endParaRPr lang="en-US" dirty="0"/>
          </a:p>
          <a:p>
            <a:r>
              <a:rPr lang="en-US" dirty="0"/>
              <a:t>Speaking of safety, it is the item that shows the most improvement with a 76% of children who were actionable at first cans moving to non-actionable in their last. We do, however, still worry about Family Stress as it is the most frequent actionable item for caregiver strengths and needs at first CANS. 44% of children were still actionable in Family Stress at last CANS. </a:t>
            </a:r>
          </a:p>
        </p:txBody>
      </p:sp>
      <p:sp>
        <p:nvSpPr>
          <p:cNvPr id="4" name="Slide Number Placeholder 3"/>
          <p:cNvSpPr>
            <a:spLocks noGrp="1"/>
          </p:cNvSpPr>
          <p:nvPr>
            <p:ph type="sldNum" sz="quarter" idx="5"/>
          </p:nvPr>
        </p:nvSpPr>
        <p:spPr/>
        <p:txBody>
          <a:bodyPr/>
          <a:lstStyle/>
          <a:p>
            <a:fld id="{C2C1E3BF-10A7-4251-8A77-E0CAC89A3A3A}" type="slidenum">
              <a:rPr lang="en-US" smtClean="0"/>
              <a:t>31</a:t>
            </a:fld>
            <a:endParaRPr lang="en-US" dirty="0"/>
          </a:p>
        </p:txBody>
      </p:sp>
    </p:spTree>
    <p:extLst>
      <p:ext uri="{BB962C8B-B14F-4D97-AF65-F5344CB8AC3E}">
        <p14:creationId xmlns:p14="http://schemas.microsoft.com/office/powerpoint/2010/main" val="2899670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eaLnBrk="1" fontAlgn="auto" hangingPunct="1">
              <a:spcBef>
                <a:spcPts val="0"/>
              </a:spcBef>
              <a:spcAft>
                <a:spcPts val="0"/>
              </a:spcAft>
              <a:defRPr/>
            </a:pPr>
            <a:r>
              <a:rPr lang="en-US" b="1" dirty="0"/>
              <a:t>Eduardo</a:t>
            </a:r>
          </a:p>
          <a:p>
            <a:pPr defTabSz="924641" eaLnBrk="1" fontAlgn="auto" hangingPunct="1">
              <a:spcBef>
                <a:spcPts val="0"/>
              </a:spcBef>
              <a:spcAft>
                <a:spcPts val="0"/>
              </a:spcAft>
              <a:defRPr/>
            </a:pPr>
            <a:endParaRPr lang="en-US" b="0" baseline="0" dirty="0"/>
          </a:p>
          <a:p>
            <a:pPr defTabSz="924641" eaLnBrk="1" fontAlgn="auto" hangingPunct="1">
              <a:spcBef>
                <a:spcPts val="0"/>
              </a:spcBef>
              <a:spcAft>
                <a:spcPts val="0"/>
              </a:spcAft>
              <a:defRPr/>
            </a:pPr>
            <a:r>
              <a:rPr lang="en-US" b="0" baseline="0" dirty="0"/>
              <a:t>The average amount of caregiver actionable items is 3 when analyzing the whole cohort. However, this is not the case with every population. When looking at identity groupings, </a:t>
            </a:r>
            <a:r>
              <a:rPr lang="en-US" baseline="0" dirty="0"/>
              <a:t>White caregivers typically have fewer TAI’s on their first CANS compared to Black or African American and Hispanic identity groups. </a:t>
            </a:r>
          </a:p>
          <a:p>
            <a:pPr defTabSz="924641" eaLnBrk="1" fontAlgn="auto" hangingPunct="1">
              <a:spcBef>
                <a:spcPts val="0"/>
              </a:spcBef>
              <a:spcAft>
                <a:spcPts val="0"/>
              </a:spcAft>
              <a:defRPr/>
            </a:pPr>
            <a:endParaRPr lang="en-US" baseline="0" dirty="0"/>
          </a:p>
        </p:txBody>
      </p:sp>
      <p:sp>
        <p:nvSpPr>
          <p:cNvPr id="4" name="Slide Number Placeholder 3"/>
          <p:cNvSpPr>
            <a:spLocks noGrp="1"/>
          </p:cNvSpPr>
          <p:nvPr>
            <p:ph type="sldNum" sz="quarter" idx="10"/>
          </p:nvPr>
        </p:nvSpPr>
        <p:spPr/>
        <p:txBody>
          <a:bodyPr/>
          <a:lstStyle/>
          <a:p>
            <a:fld id="{BBD64938-E5CF-48FE-86EA-8D204F020737}" type="slidenum">
              <a:rPr lang="en-US" smtClean="0"/>
              <a:t>32</a:t>
            </a:fld>
            <a:endParaRPr lang="en-US" dirty="0"/>
          </a:p>
        </p:txBody>
      </p:sp>
    </p:spTree>
    <p:extLst>
      <p:ext uri="{BB962C8B-B14F-4D97-AF65-F5344CB8AC3E}">
        <p14:creationId xmlns:p14="http://schemas.microsoft.com/office/powerpoint/2010/main" val="11227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mentioned in the previous slide, the average family typically has 3 total actionable caregiver items in their first CANS.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r>
              <a:rPr lang="en-US" dirty="0"/>
              <a:t>For the total cohort, the average number of actionable items for Caregiver Needs was reduced by two. That’s an amazing reduction. </a:t>
            </a:r>
            <a:r>
              <a:rPr lang="en-US" b="1" i="1" dirty="0"/>
              <a:t>Pause for three seconds. </a:t>
            </a:r>
            <a:endParaRPr lang="en-US" dirty="0"/>
          </a:p>
        </p:txBody>
      </p:sp>
      <p:sp>
        <p:nvSpPr>
          <p:cNvPr id="4" name="Slide Number Placeholder 3"/>
          <p:cNvSpPr>
            <a:spLocks noGrp="1"/>
          </p:cNvSpPr>
          <p:nvPr>
            <p:ph type="sldNum" sz="quarter" idx="5"/>
          </p:nvPr>
        </p:nvSpPr>
        <p:spPr/>
        <p:txBody>
          <a:bodyPr/>
          <a:lstStyle/>
          <a:p>
            <a:fld id="{C2C1E3BF-10A7-4251-8A77-E0CAC89A3A3A}" type="slidenum">
              <a:rPr lang="en-US" smtClean="0"/>
              <a:t>33</a:t>
            </a:fld>
            <a:endParaRPr lang="en-US" dirty="0"/>
          </a:p>
        </p:txBody>
      </p:sp>
    </p:spTree>
    <p:extLst>
      <p:ext uri="{BB962C8B-B14F-4D97-AF65-F5344CB8AC3E}">
        <p14:creationId xmlns:p14="http://schemas.microsoft.com/office/powerpoint/2010/main" val="2878723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p>
          <a:p>
            <a:endParaRPr lang="en-US" b="1" dirty="0"/>
          </a:p>
          <a:p>
            <a:r>
              <a:rPr lang="en-US" b="0" dirty="0"/>
              <a:t>the children receiving FCP services can look very different depending on the referral source. This is true for CANS Scores as well. As we are using CANS scores to measure needs, we’ll outline how needs look different from different referral sources. </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029789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p>
          <a:p>
            <a:endParaRPr lang="en-US" dirty="0"/>
          </a:p>
          <a:p>
            <a:r>
              <a:rPr lang="en-US" dirty="0"/>
              <a:t>We’ll show three slides formatted like this one, one for each referral source. This slide shows the rates of individual items at First CANS. Focusing on </a:t>
            </a:r>
            <a:r>
              <a:rPr lang="en-US" b="1" dirty="0"/>
              <a:t>CSB</a:t>
            </a:r>
            <a:r>
              <a:rPr lang="en-US" dirty="0"/>
              <a:t>, Almost all children referred by CSB are actionable in Depression, three quarters of CSB children are also actionable in Anxiety. These children have extremely high rates of Suicide Risk as well as Self-Mutilation. They also have the lowest rates for actionable items in supervision and social resources. </a:t>
            </a:r>
          </a:p>
          <a:p>
            <a:endParaRPr lang="en-US" dirty="0"/>
          </a:p>
          <a:p>
            <a:r>
              <a:rPr lang="en-US" dirty="0"/>
              <a:t>AI = Actionable Item</a:t>
            </a:r>
          </a:p>
          <a:p>
            <a:r>
              <a:rPr lang="en-US" dirty="0"/>
              <a:t>All rates are for </a:t>
            </a:r>
            <a:r>
              <a:rPr lang="en-US" u="sng" dirty="0"/>
              <a:t>First CANS</a:t>
            </a:r>
          </a:p>
          <a:p>
            <a:endParaRPr lang="en-US" dirty="0"/>
          </a:p>
          <a:p>
            <a:r>
              <a:rPr lang="en-US" dirty="0"/>
              <a:t>CSB-CN: </a:t>
            </a:r>
          </a:p>
          <a:p>
            <a:r>
              <a:rPr lang="en-US" dirty="0"/>
              <a:t>Depression = 88% with AI (compared to School – 60% and DFS – 25%), </a:t>
            </a:r>
          </a:p>
          <a:p>
            <a:r>
              <a:rPr lang="en-US" dirty="0"/>
              <a:t>Anxiety = 76% with AI (compared to School – 66%, and DFS – 24%)</a:t>
            </a:r>
          </a:p>
          <a:p>
            <a:endParaRPr lang="en-US" dirty="0"/>
          </a:p>
          <a:p>
            <a:r>
              <a:rPr lang="en-US" dirty="0"/>
              <a:t>CSB-RB: </a:t>
            </a:r>
          </a:p>
          <a:p>
            <a:r>
              <a:rPr lang="en-US" dirty="0"/>
              <a:t>Suicide Risk = 73% with AI (compared to School – 25% and DFS – ?? Even lower)</a:t>
            </a:r>
          </a:p>
          <a:p>
            <a:r>
              <a:rPr lang="en-US" dirty="0"/>
              <a:t>Self-Mutilation = 47% with AI (compared to School – 20% and DFS – 5%)</a:t>
            </a:r>
          </a:p>
          <a:p>
            <a:endParaRPr lang="en-US" dirty="0"/>
          </a:p>
          <a:p>
            <a:r>
              <a:rPr lang="en-US" dirty="0"/>
              <a:t>CSB-CG: </a:t>
            </a:r>
          </a:p>
          <a:p>
            <a:r>
              <a:rPr lang="en-US" dirty="0"/>
              <a:t>Supervision = 33% with AI (compared to School – 42% and DFS – 43%)</a:t>
            </a:r>
          </a:p>
          <a:p>
            <a:r>
              <a:rPr lang="en-US" dirty="0"/>
              <a:t>Social Resources = 28% with AI (compared to School – 43% and DFS – 35%)</a:t>
            </a:r>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235237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baseline="0" dirty="0"/>
              <a:t>Eduardo</a:t>
            </a:r>
          </a:p>
          <a:p>
            <a:pPr defTabSz="924641">
              <a:defRPr/>
            </a:pPr>
            <a:endParaRPr lang="en-US" b="1" baseline="0" dirty="0"/>
          </a:p>
          <a:p>
            <a:pPr defTabSz="924641">
              <a:defRPr/>
            </a:pPr>
            <a:r>
              <a:rPr lang="en-US" b="0" baseline="0" dirty="0"/>
              <a:t>Again, we will show three slides formatted like this one, one for each referral source. This slide shows the change in the median number of actionable items. The previous slide helps us understand the prevalence of individual items, this slide helps us understand the scale of actionable items. </a:t>
            </a:r>
          </a:p>
          <a:p>
            <a:pPr defTabSz="924641">
              <a:defRPr/>
            </a:pPr>
            <a:endParaRPr lang="en-US" b="0" baseline="0" dirty="0"/>
          </a:p>
          <a:p>
            <a:pPr marL="0" marR="0" lvl="0" indent="0" algn="l" defTabSz="924641" rtl="0" eaLnBrk="0" fontAlgn="base" latinLnBrk="0" hangingPunct="0">
              <a:lnSpc>
                <a:spcPct val="100000"/>
              </a:lnSpc>
              <a:spcBef>
                <a:spcPct val="30000"/>
              </a:spcBef>
              <a:spcAft>
                <a:spcPct val="0"/>
              </a:spcAft>
              <a:buClrTx/>
              <a:buSzTx/>
              <a:buFontTx/>
              <a:buNone/>
              <a:tabLst/>
              <a:defRPr/>
            </a:pPr>
            <a:r>
              <a:rPr lang="en-US" b="0" baseline="0" dirty="0"/>
              <a:t>We can see that children referred by </a:t>
            </a:r>
            <a:r>
              <a:rPr lang="en-US" b="1" baseline="0" dirty="0"/>
              <a:t>CSB</a:t>
            </a:r>
            <a:r>
              <a:rPr lang="en-US" b="0" baseline="0" dirty="0"/>
              <a:t> typically have many actionable items related to the child, including multiple items in child needs and risk behaviors. We are happy to see that the average number of risk behaviors decreased to 0 at last CANS, however, </a:t>
            </a:r>
            <a:r>
              <a:rPr lang="en-US" b="1" baseline="0" dirty="0"/>
              <a:t>(Click) </a:t>
            </a:r>
            <a:r>
              <a:rPr lang="en-US" b="0" baseline="0" dirty="0"/>
              <a:t>children</a:t>
            </a:r>
            <a:r>
              <a:rPr lang="en-US" baseline="0" dirty="0"/>
              <a:t> from the CSB are the only referral source that did not reduce the frequency of Child Needs. It would be interesting to further explore why the child needs median did not change, although we suspect it could be that the underlying issues (e.g., depression, anxiety) still exist even though the Risk Behaviors have been addressed.</a:t>
            </a:r>
          </a:p>
          <a:p>
            <a:pPr defTabSz="924641">
              <a:defRPr/>
            </a:pPr>
            <a:endParaRPr lang="en-US" b="0" baseline="0"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186649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dirty="0"/>
              <a:t>Eduardo</a:t>
            </a:r>
          </a:p>
          <a:p>
            <a:pPr defTabSz="924641">
              <a:defRPr/>
            </a:pPr>
            <a:endParaRPr lang="en-US" dirty="0"/>
          </a:p>
          <a:p>
            <a:pPr defTabSz="924641">
              <a:defRPr/>
            </a:pPr>
            <a:r>
              <a:rPr lang="en-US" dirty="0"/>
              <a:t>Moving along to children referred by </a:t>
            </a:r>
            <a:r>
              <a:rPr lang="en-US" b="1" dirty="0"/>
              <a:t>DFS</a:t>
            </a:r>
            <a:r>
              <a:rPr lang="en-US" dirty="0"/>
              <a:t>. In terms of Child Needs, very few children are actionable in any of the items in this domain, in fact children from DFS have the lowest percentage of being actionable in all Child Needs items, </a:t>
            </a:r>
            <a:r>
              <a:rPr lang="en-US" u="sng" dirty="0"/>
              <a:t>except</a:t>
            </a:r>
            <a:r>
              <a:rPr lang="en-US" dirty="0"/>
              <a:t> for Adjustment to Trauma. Given how most children become involved with DFS, we know that these children have likely gone through their own trauma before receiving services. These children have the lowest rates of suicide risk and self-mutilation. In contrast to this, these children are the most likely to have an actionable item in caregiver knowledge and </a:t>
            </a:r>
            <a:r>
              <a:rPr lang="en-US" u="sng" dirty="0"/>
              <a:t>10x</a:t>
            </a:r>
            <a:r>
              <a:rPr lang="en-US" dirty="0"/>
              <a:t> more likely than children from any other referral source to have an actionable item in safety. </a:t>
            </a:r>
          </a:p>
          <a:p>
            <a:endParaRPr lang="en-US" dirty="0"/>
          </a:p>
          <a:p>
            <a:endParaRPr lang="en-US" dirty="0"/>
          </a:p>
          <a:p>
            <a:r>
              <a:rPr lang="en-US" dirty="0"/>
              <a:t>AI = Actionable Item</a:t>
            </a:r>
          </a:p>
          <a:p>
            <a:pPr defTabSz="924641">
              <a:defRPr/>
            </a:pPr>
            <a:r>
              <a:rPr lang="en-US" dirty="0"/>
              <a:t>All rates are for </a:t>
            </a:r>
            <a:r>
              <a:rPr lang="en-US" u="sng" dirty="0"/>
              <a:t>First CANS</a:t>
            </a:r>
            <a:endParaRPr lang="en-US" dirty="0"/>
          </a:p>
          <a:p>
            <a:endParaRPr lang="en-US" dirty="0"/>
          </a:p>
          <a:p>
            <a:r>
              <a:rPr lang="en-US" dirty="0"/>
              <a:t>DFS-CN: </a:t>
            </a:r>
          </a:p>
          <a:p>
            <a:r>
              <a:rPr lang="en-US" dirty="0"/>
              <a:t>Adjustment to Trauma = 40% with AI (compared to School 24% and CSB 38%), </a:t>
            </a:r>
          </a:p>
          <a:p>
            <a:endParaRPr lang="en-US" dirty="0"/>
          </a:p>
          <a:p>
            <a:r>
              <a:rPr lang="en-US" dirty="0"/>
              <a:t>DFS-RB: </a:t>
            </a:r>
          </a:p>
          <a:p>
            <a:r>
              <a:rPr lang="en-US" dirty="0"/>
              <a:t>**Lowest on ALL items, except Intentional Misbehavior – 11% (still low!)**</a:t>
            </a:r>
          </a:p>
          <a:p>
            <a:r>
              <a:rPr lang="en-US" dirty="0"/>
              <a:t>Suicide Risk = 13% with AI (compared to School 25% and CSB 73%), </a:t>
            </a:r>
          </a:p>
          <a:p>
            <a:r>
              <a:rPr lang="en-US" dirty="0"/>
              <a:t>Self-Mutilation = 5% with AI (compared to School 20% and CSB 48%), </a:t>
            </a:r>
          </a:p>
          <a:p>
            <a:endParaRPr lang="en-US" dirty="0"/>
          </a:p>
          <a:p>
            <a:r>
              <a:rPr lang="en-US" dirty="0"/>
              <a:t>DFS-CG: </a:t>
            </a:r>
          </a:p>
          <a:p>
            <a:r>
              <a:rPr lang="en-US" dirty="0"/>
              <a:t>Safety = 53% with AI (compared to School 4% and CSB 5%)</a:t>
            </a:r>
          </a:p>
          <a:p>
            <a:r>
              <a:rPr lang="en-US" dirty="0"/>
              <a:t>Knowledge = 51% with AI (compared to School 42% and CSB 41%)</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222769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baseline="0" dirty="0"/>
              <a:t>Eduardo</a:t>
            </a:r>
          </a:p>
          <a:p>
            <a:pPr defTabSz="924641">
              <a:defRPr/>
            </a:pPr>
            <a:endParaRPr lang="en-US" b="0" baseline="0" dirty="0"/>
          </a:p>
          <a:p>
            <a:pPr defTabSz="924641">
              <a:defRPr/>
            </a:pPr>
            <a:r>
              <a:rPr lang="en-US" b="0" baseline="0" dirty="0"/>
              <a:t>Children referred by </a:t>
            </a:r>
            <a:r>
              <a:rPr lang="en-US" b="1" baseline="0" dirty="0"/>
              <a:t>DFS</a:t>
            </a:r>
            <a:r>
              <a:rPr lang="en-US" b="0" baseline="0" dirty="0"/>
              <a:t> are typically low in actionable items related to the child, with the average child having no risk behaviors but are </a:t>
            </a:r>
            <a:r>
              <a:rPr lang="en-US" b="1" baseline="0" dirty="0"/>
              <a:t>very</a:t>
            </a:r>
            <a:r>
              <a:rPr lang="en-US" b="0" baseline="0" dirty="0"/>
              <a:t> high in items related to the caregivers. By the</a:t>
            </a:r>
            <a:r>
              <a:rPr lang="en-US" dirty="0"/>
              <a:t> last CANS, these children had less total actionable items in child needs and risk behaviors. Caregiver Needs </a:t>
            </a:r>
            <a:r>
              <a:rPr lang="en-US" b="1" dirty="0"/>
              <a:t>(Click)</a:t>
            </a:r>
            <a:r>
              <a:rPr lang="en-US" dirty="0"/>
              <a:t> had a significant improvement, reducing by 2. However, it is still concerning that caregivers from DFS had multiple caregiver needs at their last CANS. </a:t>
            </a:r>
          </a:p>
          <a:p>
            <a:pPr marL="0" marR="0" lvl="0" indent="0" algn="l" defTabSz="924641" rtl="0" eaLnBrk="0" fontAlgn="base" latinLnBrk="0" hangingPunct="0">
              <a:lnSpc>
                <a:spcPct val="100000"/>
              </a:lnSpc>
              <a:spcBef>
                <a:spcPct val="30000"/>
              </a:spcBef>
              <a:spcAft>
                <a:spcPct val="0"/>
              </a:spcAft>
              <a:buClrTx/>
              <a:buSzTx/>
              <a:buFontTx/>
              <a:buNone/>
              <a:tabLst/>
              <a:defRPr/>
            </a:pPr>
            <a:endParaRPr lang="en-US" baseline="0" dirty="0"/>
          </a:p>
          <a:p>
            <a:endParaRPr lang="en-US" dirty="0"/>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270294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Eduardo</a:t>
            </a:r>
          </a:p>
          <a:p>
            <a:endParaRPr lang="en-US" b="1" dirty="0"/>
          </a:p>
          <a:p>
            <a:r>
              <a:rPr lang="en-US" b="0" dirty="0"/>
              <a:t>Children referred from the </a:t>
            </a:r>
            <a:r>
              <a:rPr lang="en-US" b="1" dirty="0"/>
              <a:t>schools</a:t>
            </a:r>
            <a:r>
              <a:rPr lang="en-US" b="0" dirty="0"/>
              <a:t> also have their own set of needs. They have the highest percentage of being actionable in Impulse/Hyper, Anger Control, and Oppositional Behavior. Within the Risk Behaviors domain, children from the schools have the highest percentage of danger to others and other self-harm. These two items directly relate to the identified items in the Child Needs domain as issues in anger control and oppositional behavior can lead to these risk behaviors. In addition, when looking at the caregiver needs domain, these families have the highest percentage actionable in family stress and social resources. </a:t>
            </a:r>
          </a:p>
          <a:p>
            <a:endParaRPr lang="en-US" dirty="0"/>
          </a:p>
          <a:p>
            <a:r>
              <a:rPr lang="en-US" dirty="0"/>
              <a:t>AI = Actionable Item</a:t>
            </a:r>
          </a:p>
          <a:p>
            <a:pPr defTabSz="924641">
              <a:defRPr/>
            </a:pPr>
            <a:r>
              <a:rPr lang="en-US" dirty="0"/>
              <a:t>All rates are for </a:t>
            </a:r>
            <a:r>
              <a:rPr lang="en-US" u="sng" dirty="0"/>
              <a:t>First CANS</a:t>
            </a:r>
            <a:endParaRPr lang="en-US" dirty="0"/>
          </a:p>
          <a:p>
            <a:endParaRPr lang="en-US" dirty="0"/>
          </a:p>
          <a:p>
            <a:r>
              <a:rPr lang="en-US" dirty="0"/>
              <a:t>Schools-CN: </a:t>
            </a:r>
          </a:p>
          <a:p>
            <a:r>
              <a:rPr lang="en-US" dirty="0"/>
              <a:t>Impulse/Hyper = 61% with AI (compared to CSB 42% and DFS 20%), </a:t>
            </a:r>
          </a:p>
          <a:p>
            <a:r>
              <a:rPr lang="en-US" dirty="0"/>
              <a:t>Anger Control = 55% with AI (compared to CSB 31%, and DFS 22%)</a:t>
            </a:r>
          </a:p>
          <a:p>
            <a:pPr defTabSz="924641">
              <a:defRPr/>
            </a:pPr>
            <a:r>
              <a:rPr lang="en-US" dirty="0"/>
              <a:t>Oppositional = 51% with AI (compared to CSB 25%, and DFS 19%)</a:t>
            </a:r>
          </a:p>
          <a:p>
            <a:endParaRPr lang="en-US" dirty="0"/>
          </a:p>
          <a:p>
            <a:endParaRPr lang="en-US" dirty="0"/>
          </a:p>
          <a:p>
            <a:r>
              <a:rPr lang="en-US" dirty="0"/>
              <a:t>Schools-RB: </a:t>
            </a:r>
          </a:p>
          <a:p>
            <a:pPr defTabSz="924641">
              <a:defRPr/>
            </a:pPr>
            <a:r>
              <a:rPr lang="en-US" dirty="0"/>
              <a:t>Danger to Others = 27% with AI (compared to CSB 12% and DFS 8%)</a:t>
            </a:r>
          </a:p>
          <a:p>
            <a:r>
              <a:rPr lang="en-US" dirty="0"/>
              <a:t>Other Self-Harm = 20% with AI (compared to CSB 10% and DFS 8%)</a:t>
            </a:r>
          </a:p>
          <a:p>
            <a:endParaRPr lang="en-US" dirty="0"/>
          </a:p>
          <a:p>
            <a:r>
              <a:rPr lang="en-US" dirty="0"/>
              <a:t>Schools-CG:</a:t>
            </a:r>
          </a:p>
          <a:p>
            <a:r>
              <a:rPr lang="en-US" dirty="0"/>
              <a:t>Family Stress = 74% with AI (compared to CSB 73% and DFS 64%) *not highest by much for this*</a:t>
            </a:r>
          </a:p>
          <a:p>
            <a:r>
              <a:rPr lang="en-US" dirty="0"/>
              <a:t>Social Resources  43% with AI (compared to CSB 28% and DFS 35%)</a:t>
            </a:r>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703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r>
              <a:rPr lang="en-US" dirty="0"/>
              <a:t>One of the first steps in the analysis was to define what Foster Care Prevention really is and the population we will study. CSA mandate types helped us define our population, we are looking at children who received services under these mandates.</a:t>
            </a:r>
          </a:p>
          <a:p>
            <a:endParaRPr lang="en-US" b="1" i="1" dirty="0"/>
          </a:p>
          <a:p>
            <a:r>
              <a:rPr lang="en-US" b="0" i="0" dirty="0"/>
              <a:t>Due to data available and policy changes in FY15, we analyzed children who first received CSA services from FY16 to FY18. We also tracked outcomes for these children up to FY19.  After defining all of these parameters, we ended up with a total cohort population of 1,368 children.</a:t>
            </a:r>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462464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baseline="0" dirty="0"/>
              <a:t>Eduardo</a:t>
            </a:r>
          </a:p>
          <a:p>
            <a:pPr defTabSz="924641">
              <a:defRPr/>
            </a:pPr>
            <a:endParaRPr lang="en-US" b="1" baseline="0" dirty="0"/>
          </a:p>
          <a:p>
            <a:pPr marL="0" marR="0" lvl="0" indent="0" algn="l" defTabSz="924641" rtl="0" eaLnBrk="0" fontAlgn="base" latinLnBrk="0" hangingPunct="0">
              <a:lnSpc>
                <a:spcPct val="100000"/>
              </a:lnSpc>
              <a:spcBef>
                <a:spcPct val="30000"/>
              </a:spcBef>
              <a:spcAft>
                <a:spcPct val="0"/>
              </a:spcAft>
              <a:buClrTx/>
              <a:buSzTx/>
              <a:buFontTx/>
              <a:buNone/>
              <a:tabLst/>
              <a:defRPr/>
            </a:pPr>
            <a:r>
              <a:rPr lang="en-US" b="0" baseline="0" dirty="0"/>
              <a:t>Children referred by the </a:t>
            </a:r>
            <a:r>
              <a:rPr lang="en-US" b="1" baseline="0" dirty="0"/>
              <a:t>schools</a:t>
            </a:r>
            <a:r>
              <a:rPr lang="en-US" b="0" baseline="0" dirty="0"/>
              <a:t> have many actionable items in child needs, few risk behaviors, and multiple caregiver needs. We are excited to see that the total actionable items for caregiver needs and risk behaviors had significant improvement. However, similar to CSB, the median total actionable items for Child Needs only reduced by one. Again, we are interested in understanding the underlying issues that make child needs so resistant to change. </a:t>
            </a:r>
          </a:p>
          <a:p>
            <a:pPr marL="0" marR="0" lvl="0" indent="0" algn="l" defTabSz="924641" rtl="0" eaLnBrk="0" fontAlgn="base" latinLnBrk="0" hangingPunct="0">
              <a:lnSpc>
                <a:spcPct val="100000"/>
              </a:lnSpc>
              <a:spcBef>
                <a:spcPct val="30000"/>
              </a:spcBef>
              <a:spcAft>
                <a:spcPct val="0"/>
              </a:spcAft>
              <a:buClrTx/>
              <a:buSzTx/>
              <a:buFontTx/>
              <a:buNone/>
              <a:tabLst/>
              <a:defRPr/>
            </a:pPr>
            <a:endParaRPr lang="en-US" b="0" baseline="0" dirty="0"/>
          </a:p>
          <a:p>
            <a:pPr marL="0" marR="0" lvl="0" indent="0" algn="l" defTabSz="924641" rtl="0" eaLnBrk="0" fontAlgn="base" latinLnBrk="0" hangingPunct="0">
              <a:lnSpc>
                <a:spcPct val="100000"/>
              </a:lnSpc>
              <a:spcBef>
                <a:spcPct val="30000"/>
              </a:spcBef>
              <a:spcAft>
                <a:spcPct val="0"/>
              </a:spcAft>
              <a:buClrTx/>
              <a:buSzTx/>
              <a:buFontTx/>
              <a:buNone/>
              <a:tabLst/>
              <a:defRPr/>
            </a:pPr>
            <a:r>
              <a:rPr lang="en-US" b="0" baseline="0" dirty="0"/>
              <a:t>And now my colleague John will walk us through the CSA Services and Cost section. </a:t>
            </a:r>
            <a:endParaRPr lang="en-US" b="1" baseline="0" dirty="0"/>
          </a:p>
          <a:p>
            <a:pPr defTabSz="924641">
              <a:defRPr/>
            </a:pPr>
            <a:endParaRPr lang="en-US" b="0" baseline="0" dirty="0"/>
          </a:p>
          <a:p>
            <a:endParaRPr lang="en-US" dirty="0"/>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182016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a:p>
            <a:endParaRPr lang="en-US" dirty="0"/>
          </a:p>
          <a:p>
            <a:r>
              <a:rPr lang="en-US" dirty="0"/>
              <a:t>Now we will take a look at what was spent on the main CSA foster care prevention services, the primary services used to address needs, and finally, introduce you to what we call the ‘high utilizers’ group.    </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586934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endParaRPr lang="en-US" dirty="0"/>
          </a:p>
          <a:p>
            <a:endParaRPr lang="en-US" dirty="0"/>
          </a:p>
          <a:p>
            <a:r>
              <a:rPr lang="en-US" dirty="0"/>
              <a:t>A total of </a:t>
            </a:r>
            <a:r>
              <a:rPr lang="en-US" b="1" dirty="0"/>
              <a:t>31 different foster care prevention services </a:t>
            </a:r>
            <a:r>
              <a:rPr lang="en-US" dirty="0"/>
              <a:t>were provided to the children in our cohort at a </a:t>
            </a:r>
            <a:r>
              <a:rPr lang="en-US" b="1" dirty="0"/>
              <a:t>total cost of $14.8 million</a:t>
            </a:r>
            <a:r>
              <a:rPr lang="en-US" dirty="0"/>
              <a:t>.</a:t>
            </a:r>
          </a:p>
          <a:p>
            <a:r>
              <a:rPr lang="en-US" b="1" dirty="0"/>
              <a:t>Three of them </a:t>
            </a:r>
            <a:r>
              <a:rPr lang="en-US" dirty="0"/>
              <a:t>(Intensive Care Coordination, Individualized Support Services, and Family Support Services) </a:t>
            </a:r>
          </a:p>
          <a:p>
            <a:r>
              <a:rPr lang="en-US" dirty="0"/>
              <a:t>account for a </a:t>
            </a:r>
            <a:r>
              <a:rPr lang="en-US" b="1" dirty="0"/>
              <a:t>total of $7.6 million </a:t>
            </a:r>
            <a:r>
              <a:rPr lang="en-US" dirty="0"/>
              <a:t>or </a:t>
            </a:r>
            <a:r>
              <a:rPr lang="en-US" b="1" dirty="0"/>
              <a:t>51% of the net total cost </a:t>
            </a:r>
            <a:r>
              <a:rPr lang="en-US" dirty="0"/>
              <a:t>of funding spent on services.</a:t>
            </a:r>
          </a:p>
          <a:p>
            <a:endParaRPr lang="en-US" dirty="0"/>
          </a:p>
          <a:p>
            <a:pPr defTabSz="924641">
              <a:defRPr/>
            </a:pPr>
            <a:r>
              <a:rPr lang="en-US" dirty="0"/>
              <a:t>The </a:t>
            </a:r>
            <a:r>
              <a:rPr lang="en-US" b="1" dirty="0"/>
              <a:t>median amount spent per child </a:t>
            </a:r>
            <a:r>
              <a:rPr lang="en-US" dirty="0"/>
              <a:t>over the period under study (4 fiscal years) is </a:t>
            </a:r>
            <a:r>
              <a:rPr lang="en-US" b="1" dirty="0"/>
              <a:t>$7,895</a:t>
            </a:r>
          </a:p>
          <a:p>
            <a:endParaRPr lang="en-US" b="0" dirty="0"/>
          </a:p>
          <a:p>
            <a:endParaRPr lang="en-US" dirty="0"/>
          </a:p>
        </p:txBody>
      </p:sp>
      <p:sp>
        <p:nvSpPr>
          <p:cNvPr id="4" name="Slide Number Placeholder 3"/>
          <p:cNvSpPr>
            <a:spLocks noGrp="1"/>
          </p:cNvSpPr>
          <p:nvPr>
            <p:ph type="sldNum" sz="quarter" idx="10"/>
          </p:nvPr>
        </p:nvSpPr>
        <p:spPr/>
        <p:txBody>
          <a:bodyPr/>
          <a:lstStyle/>
          <a:p>
            <a:pPr defTabSz="924641">
              <a:defRPr/>
            </a:pPr>
            <a:fld id="{7C2EBC61-47BF-4194-95DA-EFB3DC09B5A4}" type="slidenum">
              <a:rPr lang="en-US">
                <a:solidFill>
                  <a:prstClr val="black"/>
                </a:solidFill>
                <a:latin typeface="Cambria" panose="02040503050406030204"/>
              </a:rPr>
              <a:pPr defTabSz="924641">
                <a:defRPr/>
              </a:pPr>
              <a:t>42</a:t>
            </a:fld>
            <a:endParaRPr lang="en-US" dirty="0">
              <a:solidFill>
                <a:prstClr val="black"/>
              </a:solidFill>
              <a:latin typeface="Cambria" panose="02040503050406030204"/>
            </a:endParaRPr>
          </a:p>
        </p:txBody>
      </p:sp>
    </p:spTree>
    <p:extLst>
      <p:ext uri="{BB962C8B-B14F-4D97-AF65-F5344CB8AC3E}">
        <p14:creationId xmlns:p14="http://schemas.microsoft.com/office/powerpoint/2010/main" val="277578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7"/>
              </a:spcAft>
            </a:pPr>
            <a:r>
              <a:rPr lang="en-US" b="1" dirty="0"/>
              <a:t>John</a:t>
            </a:r>
            <a:endParaRPr lang="en-US" dirty="0"/>
          </a:p>
          <a:p>
            <a:pPr>
              <a:spcAft>
                <a:spcPts val="607"/>
              </a:spcAft>
            </a:pPr>
            <a:endParaRPr lang="en-US" dirty="0"/>
          </a:p>
          <a:p>
            <a:pPr>
              <a:spcAft>
                <a:spcPts val="607"/>
              </a:spcAft>
            </a:pPr>
            <a:r>
              <a:rPr lang="en-US" dirty="0"/>
              <a:t>The </a:t>
            </a:r>
            <a:r>
              <a:rPr lang="en-US" b="1" dirty="0"/>
              <a:t>top 7% of clients </a:t>
            </a:r>
            <a:r>
              <a:rPr lang="en-US" b="0" dirty="0"/>
              <a:t>(that means 95 children out of the 1,368 in the entire cohort) </a:t>
            </a:r>
            <a:r>
              <a:rPr lang="en-US" dirty="0"/>
              <a:t>in terms of their </a:t>
            </a:r>
            <a:r>
              <a:rPr lang="en-US" b="1" dirty="0"/>
              <a:t>total payment </a:t>
            </a:r>
            <a:r>
              <a:rPr lang="en-US" dirty="0"/>
              <a:t>adjustment amounts for the period under study </a:t>
            </a:r>
            <a:r>
              <a:rPr lang="en-US" b="1" dirty="0"/>
              <a:t>account for 41% </a:t>
            </a:r>
            <a:r>
              <a:rPr lang="en-US" dirty="0"/>
              <a:t>of the </a:t>
            </a:r>
            <a:r>
              <a:rPr lang="en-US" b="1" dirty="0"/>
              <a:t>overall cost </a:t>
            </a:r>
            <a:r>
              <a:rPr lang="en-US" dirty="0"/>
              <a:t>spent on foster care prevention services.  </a:t>
            </a:r>
          </a:p>
          <a:p>
            <a:pPr>
              <a:spcAft>
                <a:spcPts val="607"/>
              </a:spcAft>
            </a:pPr>
            <a:endParaRPr lang="en-US" dirty="0"/>
          </a:p>
          <a:p>
            <a:pPr>
              <a:spcAft>
                <a:spcPts val="607"/>
              </a:spcAft>
            </a:pPr>
            <a:r>
              <a:rPr lang="en-US" dirty="0"/>
              <a:t>We call this group the </a:t>
            </a:r>
            <a:r>
              <a:rPr lang="en-US" b="1" dirty="0"/>
              <a:t>High Utilizers.  </a:t>
            </a:r>
          </a:p>
          <a:p>
            <a:endParaRPr lang="en-US" dirty="0"/>
          </a:p>
          <a:p>
            <a:r>
              <a:rPr lang="en-US" dirty="0"/>
              <a:t>A range between about </a:t>
            </a:r>
            <a:r>
              <a:rPr lang="en-US" b="1" dirty="0"/>
              <a:t>$37k and $166k </a:t>
            </a:r>
            <a:r>
              <a:rPr lang="en-US" dirty="0"/>
              <a:t>was spent </a:t>
            </a:r>
            <a:r>
              <a:rPr lang="en-US" b="1" dirty="0"/>
              <a:t>per High Utilizer</a:t>
            </a:r>
            <a:r>
              <a:rPr lang="en-US" dirty="0"/>
              <a:t>. The median amount spent per child is </a:t>
            </a:r>
            <a:r>
              <a:rPr lang="en-US" b="0" dirty="0"/>
              <a:t>close to $</a:t>
            </a:r>
            <a:r>
              <a:rPr lang="en-US" b="1" dirty="0"/>
              <a:t>50k.  </a:t>
            </a:r>
            <a:r>
              <a:rPr lang="en-US" b="0" dirty="0"/>
              <a:t>Compare this to about $</a:t>
            </a:r>
            <a:r>
              <a:rPr lang="en-US" b="1" dirty="0"/>
              <a:t>7K</a:t>
            </a:r>
            <a:r>
              <a:rPr lang="en-US" b="0" dirty="0"/>
              <a:t> per child for the rest of the cohort.</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428786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John</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accent5"/>
              </a:solidFill>
              <a:latin typeface="Calibri" panose="020F0502020204030204"/>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accent5"/>
                </a:solidFill>
                <a:latin typeface="Calibri" panose="020F0502020204030204"/>
              </a:rPr>
              <a:t>Intensive Care Coordination was the largest expenditure by High Utilizers. This may not be surprising as Intensive Care Coordination is one of the most expensive services, typically being around $1200 for a month of service, regardless of provider. </a:t>
            </a:r>
            <a:r>
              <a:rPr lang="en-US" dirty="0"/>
              <a:t>In line with this finding, 81% of high utilizers receive Intensive Care Coordination, 76% receive Individualized Support Services, and 57% receive residential services.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High Utilizers </a:t>
            </a:r>
            <a:r>
              <a:rPr lang="en-US" b="1" dirty="0"/>
              <a:t>primarily come from DFS</a:t>
            </a:r>
            <a:r>
              <a:rPr lang="en-US" dirty="0"/>
              <a:t> (much like the rest of the cohort), </a:t>
            </a:r>
            <a:r>
              <a:rPr lang="en-US" b="1" dirty="0"/>
              <a:t>half</a:t>
            </a:r>
            <a:r>
              <a:rPr lang="en-US" dirty="0"/>
              <a:t> have a need for </a:t>
            </a:r>
            <a:r>
              <a:rPr lang="en-US" b="1" dirty="0"/>
              <a:t>medication</a:t>
            </a:r>
            <a:r>
              <a:rPr lang="en-US" dirty="0"/>
              <a:t>, and </a:t>
            </a:r>
            <a:r>
              <a:rPr lang="en-US" b="1" dirty="0"/>
              <a:t>3 quarters </a:t>
            </a:r>
            <a:r>
              <a:rPr lang="en-US" dirty="0"/>
              <a:t>are age </a:t>
            </a:r>
            <a:r>
              <a:rPr lang="en-US" b="1" dirty="0"/>
              <a:t>9 or older</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Even against the rest of the cohort- the </a:t>
            </a:r>
            <a:r>
              <a:rPr lang="en-US" b="1" dirty="0"/>
              <a:t>average amount of time </a:t>
            </a:r>
            <a:r>
              <a:rPr lang="en-US" dirty="0"/>
              <a:t>High Utilizers </a:t>
            </a:r>
            <a:r>
              <a:rPr lang="en-US" b="1" dirty="0"/>
              <a:t>spent on receiving services </a:t>
            </a:r>
            <a:r>
              <a:rPr lang="en-US" dirty="0"/>
              <a:t>is close, </a:t>
            </a:r>
          </a:p>
          <a:p>
            <a:r>
              <a:rPr lang="en-US" dirty="0"/>
              <a:t>with high utilizers spending a </a:t>
            </a:r>
            <a:r>
              <a:rPr lang="en-US" b="1" dirty="0"/>
              <a:t>median of 7 months</a:t>
            </a:r>
            <a:r>
              <a:rPr lang="en-US" dirty="0"/>
              <a:t> receiving services, </a:t>
            </a:r>
            <a:r>
              <a:rPr lang="en-US" b="1" dirty="0"/>
              <a:t>compared to 6 months </a:t>
            </a:r>
            <a:r>
              <a:rPr lang="en-US" dirty="0"/>
              <a:t>for the rest of the cohort.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reviewing the </a:t>
            </a:r>
            <a:r>
              <a:rPr lang="en-US" b="1" dirty="0"/>
              <a:t>differences</a:t>
            </a:r>
            <a:r>
              <a:rPr lang="en-US" dirty="0"/>
              <a:t> in CANS scores between </a:t>
            </a:r>
            <a:r>
              <a:rPr lang="en-US" b="1" dirty="0"/>
              <a:t>High Utilizers</a:t>
            </a:r>
            <a:r>
              <a:rPr lang="en-US" dirty="0"/>
              <a:t> and the </a:t>
            </a:r>
            <a:r>
              <a:rPr lang="en-US" b="1" dirty="0"/>
              <a:t>rest of the cohort</a:t>
            </a:r>
            <a:r>
              <a:rPr lang="en-US" dirty="0"/>
              <a:t>, we found several data findings of note, but just to highlight a couple:  They had </a:t>
            </a:r>
            <a:r>
              <a:rPr lang="en-US" b="1" dirty="0"/>
              <a:t>significantly higher </a:t>
            </a:r>
            <a:r>
              <a:rPr lang="en-US" dirty="0"/>
              <a:t>rates of </a:t>
            </a:r>
            <a:r>
              <a:rPr lang="en-US" b="1" dirty="0"/>
              <a:t>Suicide Risk </a:t>
            </a:r>
            <a:r>
              <a:rPr lang="en-US" dirty="0"/>
              <a:t>and </a:t>
            </a:r>
            <a:r>
              <a:rPr lang="en-US" b="1" dirty="0"/>
              <a:t>Self-Mutilation</a:t>
            </a:r>
            <a:r>
              <a:rPr lang="en-US" dirty="0"/>
              <a:t> (15% more for Suicide, and 12% more for SM) on their first CANS, and while their ‘</a:t>
            </a:r>
            <a:r>
              <a:rPr lang="en-US" b="1" dirty="0"/>
              <a:t>average’ TAI </a:t>
            </a:r>
            <a:r>
              <a:rPr lang="en-US" dirty="0"/>
              <a:t>for the first CANS in the </a:t>
            </a:r>
            <a:r>
              <a:rPr lang="en-US" b="1" dirty="0"/>
              <a:t>Caregiver</a:t>
            </a:r>
            <a:r>
              <a:rPr lang="en-US" dirty="0"/>
              <a:t> domain was </a:t>
            </a:r>
            <a:r>
              <a:rPr lang="en-US" b="1" dirty="0"/>
              <a:t>lower </a:t>
            </a:r>
            <a:r>
              <a:rPr lang="en-US" dirty="0"/>
              <a:t>than that of the rest of the cohort (2 vs. 3), there was </a:t>
            </a:r>
            <a:r>
              <a:rPr lang="en-US" b="1" dirty="0"/>
              <a:t>no improvement </a:t>
            </a:r>
            <a:r>
              <a:rPr lang="en-US" dirty="0"/>
              <a:t>between the first and last CANS in this domain for them.  </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772277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a:p>
            <a:endParaRPr lang="en-US" dirty="0"/>
          </a:p>
          <a:p>
            <a:r>
              <a:rPr lang="en-US" dirty="0"/>
              <a:t>Next, we’ll dive into the effectiveness of services on individual CANS scores.  </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727968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dirty="0"/>
              <a:t>John</a:t>
            </a:r>
            <a:endParaRPr lang="en-US" dirty="0"/>
          </a:p>
          <a:p>
            <a:pPr defTabSz="924641">
              <a:defRPr/>
            </a:pPr>
            <a:endParaRPr lang="en-US" dirty="0"/>
          </a:p>
          <a:p>
            <a:pPr defTabSz="924641">
              <a:defRPr/>
            </a:pPr>
            <a:r>
              <a:rPr lang="en-US" dirty="0"/>
              <a:t>Using the same metric of improvement that we used in the individual item breakdowns, the figures on this next series of slides is the rate of improvement.  For example, 73 out of the 167 children who used ICC as a service and had an actionable item for depression changed to not having an actionable item.  That is a 44% reduction.  </a:t>
            </a:r>
          </a:p>
          <a:p>
            <a:pPr defTabSz="924641">
              <a:defRPr/>
            </a:pPr>
            <a:endParaRPr lang="en-US" dirty="0"/>
          </a:p>
          <a:p>
            <a:pPr defTabSz="924641">
              <a:defRPr/>
            </a:pPr>
            <a:r>
              <a:rPr lang="en-US" dirty="0"/>
              <a:t>ISS is the service most utilized in </a:t>
            </a:r>
            <a:r>
              <a:rPr lang="en-US" b="1" dirty="0"/>
              <a:t>Child Needs </a:t>
            </a:r>
            <a:r>
              <a:rPr lang="en-US" dirty="0"/>
              <a:t>domain and is also the service which was associated with the greatest drop in % of actionable items.</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174578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endParaRPr lang="en-US" dirty="0"/>
          </a:p>
          <a:p>
            <a:endParaRPr lang="en-US" dirty="0"/>
          </a:p>
          <a:p>
            <a:r>
              <a:rPr lang="en-US" dirty="0"/>
              <a:t>For </a:t>
            </a:r>
            <a:r>
              <a:rPr lang="en-US" b="1" dirty="0"/>
              <a:t>Risk Behaviors</a:t>
            </a:r>
            <a:r>
              <a:rPr lang="en-US" dirty="0"/>
              <a:t>, as has been mentioned previously, the drop in CANS scores is more dramatic that the other two categories we studied.  Once again, ISS is  the most used and most effective service, except for Danger to Others where ICC-FSP shows a greater drop.    </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417405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endParaRPr lang="en-US" dirty="0"/>
          </a:p>
          <a:p>
            <a:endParaRPr lang="en-US" dirty="0"/>
          </a:p>
          <a:p>
            <a:r>
              <a:rPr lang="en-US" dirty="0"/>
              <a:t>For </a:t>
            </a:r>
            <a:r>
              <a:rPr lang="en-US" b="1" dirty="0"/>
              <a:t>caregiver and needs</a:t>
            </a:r>
            <a:r>
              <a:rPr lang="en-US" dirty="0"/>
              <a:t>, note how Family Support Services appears in the top three most frequently used services, where it does not for the other two categories.  There is not as large of an amount of variation in the effectiveness of the most used services this category.</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248064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endParaRPr lang="en-US" dirty="0"/>
          </a:p>
          <a:p>
            <a:endParaRPr lang="en-US" dirty="0"/>
          </a:p>
          <a:p>
            <a:r>
              <a:rPr lang="en-US" dirty="0"/>
              <a:t>Another metric we looked at when analyzing CSA outcomes is – whether children who received Foster Care Prevention services entered the Child welfare system, specifically through subsequent CPS referrals and Foster Care separations.</a:t>
            </a:r>
          </a:p>
          <a:p>
            <a:endParaRPr lang="en-US" dirty="0"/>
          </a:p>
          <a:p>
            <a:r>
              <a:rPr lang="en-US" dirty="0"/>
              <a:t>The next few slides will take a look at those children in our cohort who had subsequent involvement with either CPS or Foster Care.  These are children who had not previously been in Foster Care and were not in Foster Care while they were receiving services.  We used follow-up data from an additional year (through FY 19).  </a:t>
            </a:r>
          </a:p>
        </p:txBody>
      </p:sp>
      <p:sp>
        <p:nvSpPr>
          <p:cNvPr id="4" name="Date Placeholder 3"/>
          <p:cNvSpPr>
            <a:spLocks noGrp="1"/>
          </p:cNvSpPr>
          <p:nvPr>
            <p:ph type="dt" idx="1"/>
          </p:nvPr>
        </p:nvSpPr>
        <p:spPr/>
        <p:txBody>
          <a:bodyPr/>
          <a:lstStyle/>
          <a:p>
            <a:pPr defTabSz="924641">
              <a:defRPr/>
            </a:pPr>
            <a:endParaRPr lang="en-US" dirty="0">
              <a:solidFill>
                <a:prstClr val="black"/>
              </a:solidFill>
              <a:latin typeface="Calibri"/>
            </a:endParaRPr>
          </a:p>
        </p:txBody>
      </p:sp>
    </p:spTree>
    <p:extLst>
      <p:ext uri="{BB962C8B-B14F-4D97-AF65-F5344CB8AC3E}">
        <p14:creationId xmlns:p14="http://schemas.microsoft.com/office/powerpoint/2010/main" val="376538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b="1" dirty="0"/>
          </a:p>
          <a:p>
            <a:r>
              <a:rPr lang="en-US" dirty="0"/>
              <a:t>So what exactly did the quantitative data tell us?</a:t>
            </a:r>
          </a:p>
        </p:txBody>
      </p:sp>
      <p:sp>
        <p:nvSpPr>
          <p:cNvPr id="4" name="Slide Number Placeholder 3"/>
          <p:cNvSpPr>
            <a:spLocks noGrp="1"/>
          </p:cNvSpPr>
          <p:nvPr>
            <p:ph type="sldNum" sz="quarter" idx="10"/>
          </p:nvPr>
        </p:nvSpPr>
        <p:spPr/>
        <p:txBody>
          <a:bodyPr/>
          <a:lstStyle/>
          <a:p>
            <a:pPr defTabSz="924641">
              <a:defRPr/>
            </a:pPr>
            <a:fld id="{607FA1C2-4B7E-48A1-A1D0-5FB0C1E0BBBD}" type="slidenum">
              <a:rPr lang="en-US">
                <a:solidFill>
                  <a:prstClr val="black"/>
                </a:solidFill>
                <a:latin typeface="Calibri" panose="020F0502020204030204"/>
              </a:rPr>
              <a:pPr defTabSz="924641">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33096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endParaRPr lang="en-US" dirty="0"/>
          </a:p>
          <a:p>
            <a:endParaRPr lang="en-US" dirty="0"/>
          </a:p>
          <a:p>
            <a:r>
              <a:rPr lang="en-US" dirty="0"/>
              <a:t>Only a small percentage of our cohort had subsequent involvement with CPS or Foster Care (12% of all children in the cohort).   You can see the breakout on the pie carts for CPS (8%) and Foster Care (6%).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vast majority (91%) of the children with subsequent CPS or Foster Care involvement were referred by DFS, (although they only represented 19% of all DFS referrals).</a:t>
            </a:r>
          </a:p>
          <a:p>
            <a:endParaRPr lang="en-US" dirty="0"/>
          </a:p>
        </p:txBody>
      </p:sp>
      <p:sp>
        <p:nvSpPr>
          <p:cNvPr id="4" name="Slide Number Placeholder 3"/>
          <p:cNvSpPr>
            <a:spLocks noGrp="1"/>
          </p:cNvSpPr>
          <p:nvPr>
            <p:ph type="sldNum" sz="quarter" idx="5"/>
          </p:nvPr>
        </p:nvSpPr>
        <p:spPr/>
        <p:txBody>
          <a:bodyPr/>
          <a:lstStyle/>
          <a:p>
            <a:fld id="{C2C1E3BF-10A7-4251-8A77-E0CAC89A3A3A}" type="slidenum">
              <a:rPr lang="en-US" smtClean="0"/>
              <a:t>50</a:t>
            </a:fld>
            <a:endParaRPr lang="en-US" dirty="0"/>
          </a:p>
        </p:txBody>
      </p:sp>
    </p:spTree>
    <p:extLst>
      <p:ext uri="{BB962C8B-B14F-4D97-AF65-F5344CB8AC3E}">
        <p14:creationId xmlns:p14="http://schemas.microsoft.com/office/powerpoint/2010/main" val="3436154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endParaRPr lang="en-US" dirty="0"/>
          </a:p>
          <a:p>
            <a:endParaRPr lang="en-US" dirty="0"/>
          </a:p>
          <a:p>
            <a:r>
              <a:rPr lang="en-US" dirty="0"/>
              <a:t>The median number of total actionable items for </a:t>
            </a:r>
            <a:r>
              <a:rPr lang="en-US" b="1" dirty="0"/>
              <a:t>Caregiver Needs </a:t>
            </a:r>
            <a:r>
              <a:rPr lang="en-US" dirty="0"/>
              <a:t>at first CANS for these children were </a:t>
            </a:r>
            <a:r>
              <a:rPr lang="en-US" b="1" u="sng" dirty="0"/>
              <a:t>much </a:t>
            </a:r>
            <a:r>
              <a:rPr lang="en-US" dirty="0"/>
              <a:t>higher than for the other two domains, and even higher than the median for all </a:t>
            </a:r>
            <a:r>
              <a:rPr lang="en-US" u="sng" dirty="0"/>
              <a:t>DFS</a:t>
            </a:r>
            <a:r>
              <a:rPr lang="en-US" dirty="0"/>
              <a:t> referrals, which was 4.</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9162605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endParaRPr lang="en-US" dirty="0"/>
          </a:p>
          <a:p>
            <a:endParaRPr lang="en-US" dirty="0"/>
          </a:p>
          <a:p>
            <a:r>
              <a:rPr lang="en-US" dirty="0"/>
              <a:t>Two of these items stand out – </a:t>
            </a:r>
            <a:r>
              <a:rPr lang="en-US" b="1" dirty="0"/>
              <a:t>Safety &amp; Knowledge</a:t>
            </a:r>
            <a:r>
              <a:rPr lang="en-US" dirty="0"/>
              <a:t>, with safety being more than double the rates for Children with subsequent CPS/Foster Care involvement. Tying this and the previous chart together, a high number of actionable items in Caregiver Strengths and Needs, including safety and/or knowledge can be warning signs for subsequent involvement in CPS and Foster Care. </a:t>
            </a:r>
          </a:p>
        </p:txBody>
      </p:sp>
      <p:sp>
        <p:nvSpPr>
          <p:cNvPr id="4" name="Slide Number Placeholder 3"/>
          <p:cNvSpPr>
            <a:spLocks noGrp="1"/>
          </p:cNvSpPr>
          <p:nvPr>
            <p:ph type="sldNum" sz="quarter" idx="5"/>
          </p:nvPr>
        </p:nvSpPr>
        <p:spPr/>
        <p:txBody>
          <a:bodyPr/>
          <a:lstStyle/>
          <a:p>
            <a:fld id="{C2C1E3BF-10A7-4251-8A77-E0CAC89A3A3A}" type="slidenum">
              <a:rPr lang="en-US" smtClean="0"/>
              <a:t>52</a:t>
            </a:fld>
            <a:endParaRPr lang="en-US" dirty="0"/>
          </a:p>
        </p:txBody>
      </p:sp>
    </p:spTree>
    <p:extLst>
      <p:ext uri="{BB962C8B-B14F-4D97-AF65-F5344CB8AC3E}">
        <p14:creationId xmlns:p14="http://schemas.microsoft.com/office/powerpoint/2010/main" val="34674717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endParaRPr lang="en-US" dirty="0"/>
          </a:p>
          <a:p>
            <a:endParaRPr lang="en-US" dirty="0"/>
          </a:p>
          <a:p>
            <a:r>
              <a:rPr lang="en-US" dirty="0"/>
              <a:t>The rates of service usage are very low for this population.  The most used service was Family Support Services, used by 33% of this population. The next highest service (assessment/evaluation) was used by only 16%.  This finding posed more questions, if CPS/Foster Care involved children are not receiving a CSAs service than what are they receiving? For the purposes of this analysis, FPM and transportation were removed from the list of services, however, when these two were analyzed, we found that 52% of children with subsequent CPS or Foster care involvement </a:t>
            </a:r>
            <a:r>
              <a:rPr lang="en-US" b="1" dirty="0"/>
              <a:t>only</a:t>
            </a:r>
            <a:r>
              <a:rPr lang="en-US" dirty="0"/>
              <a:t> received either Family Partnership Facilitation or transportation as a service. </a:t>
            </a:r>
          </a:p>
        </p:txBody>
      </p:sp>
      <p:sp>
        <p:nvSpPr>
          <p:cNvPr id="4" name="Slide Number Placeholder 3"/>
          <p:cNvSpPr>
            <a:spLocks noGrp="1"/>
          </p:cNvSpPr>
          <p:nvPr>
            <p:ph type="sldNum" sz="quarter" idx="5"/>
          </p:nvPr>
        </p:nvSpPr>
        <p:spPr/>
        <p:txBody>
          <a:bodyPr/>
          <a:lstStyle/>
          <a:p>
            <a:fld id="{C2C1E3BF-10A7-4251-8A77-E0CAC89A3A3A}" type="slidenum">
              <a:rPr lang="en-US" smtClean="0"/>
              <a:t>53</a:t>
            </a:fld>
            <a:endParaRPr lang="en-US" dirty="0"/>
          </a:p>
        </p:txBody>
      </p:sp>
    </p:spTree>
    <p:extLst>
      <p:ext uri="{BB962C8B-B14F-4D97-AF65-F5344CB8AC3E}">
        <p14:creationId xmlns:p14="http://schemas.microsoft.com/office/powerpoint/2010/main" val="1369099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endParaRPr lang="en-US" dirty="0"/>
          </a:p>
          <a:p>
            <a:endParaRPr lang="en-US" dirty="0"/>
          </a:p>
          <a:p>
            <a:r>
              <a:rPr lang="en-US" dirty="0"/>
              <a:t>Were the DAFA program to continue, this section would focus on questions that would be explored in the second half of the class, usually involving qualitative analysis (case reviews, process mapping or interviews/focus groups).  However, today we will focus on highlighting the areas where we have additional questions based on our preliminary quantitative findings.  </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464500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One area in which we did not have good data was in the diagnoses of children served by CSA, other than what was reported on the CANS. One question we had was whether medications and diagnosis were considered when referring children/families to different services/providers?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t>CLICK: </a:t>
            </a:r>
            <a:r>
              <a:rPr lang="en-US" dirty="0"/>
              <a:t>We know that most of the children who end up needing foster care or CPS after receiving CSA services were originally referred by DFS, which makes logical sense, but we are interested in learning more about the reasons that Foster Care Prevention Services failed to prevent the need for foster care, or it is even really a failure?.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t>CLICK: </a:t>
            </a:r>
            <a:r>
              <a:rPr lang="en-US" dirty="0"/>
              <a:t>There are many additional questions we would like to have answered regarding high utilizers.  As it appears that the length of time that they received services is not a factor, what could account for the increased cost?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t>CLICK: </a:t>
            </a:r>
            <a:r>
              <a:rPr lang="en-US" dirty="0"/>
              <a:t>Throughout this analysis we have been treating referral source as if it is static and we are aware that it is not.  We know that children referred by one referral source may end up being case managed by another.  We do not know how often that happens or why, and this would have been explored in a case record review.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t>CLICK: </a:t>
            </a:r>
            <a:r>
              <a:rPr lang="en-US" b="0" i="0" dirty="0"/>
              <a:t>And finally, as far as other topics go - i</a:t>
            </a:r>
            <a:r>
              <a:rPr lang="en-US" dirty="0"/>
              <a:t>s the </a:t>
            </a:r>
            <a:r>
              <a:rPr lang="en-US" b="0" dirty="0"/>
              <a:t>Utilization Rate </a:t>
            </a:r>
            <a:r>
              <a:rPr lang="en-US" dirty="0"/>
              <a:t>(the amount authorized in a PO compared to the amount spent) a significant measure?  Does it tell us anything useful?  And then, considering that currently there are higher rates of actionable items for African Americans for Intentional Misbehavior and Danger to others, despite AA’s being lower in every other risk behavior category.. We would have wanted to see if perhaps there are trends of underlying implicit bias that could possibly be addressed.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678082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dirty="0"/>
              <a:t>John</a:t>
            </a:r>
            <a:endParaRPr lang="en-US" dirty="0"/>
          </a:p>
          <a:p>
            <a:pPr defTabSz="924641">
              <a:defRPr/>
            </a:pPr>
            <a:endParaRPr lang="en-US" dirty="0"/>
          </a:p>
          <a:p>
            <a:r>
              <a:rPr lang="en-US" dirty="0"/>
              <a:t>As we reach the end of our presentation, we want to start by thanking you all for your time today and for all the staff, both DAFA class members and other supporting staff, who have played a role in putting the data and this presentation together including your own Patricia Arriaza.   In addition to this presentation, we have copies of the cohort and have also created an 18-page report we refer to as the DAFA memo, this memo goes into further detail regarding the data you’ve seen today. We have shared the data cohort, the memo, and an expanded version of today’s presentation with CSA staff. </a:t>
            </a:r>
          </a:p>
          <a:p>
            <a:endParaRPr lang="en-US" dirty="0"/>
          </a:p>
          <a:p>
            <a:r>
              <a:rPr lang="en-US" dirty="0"/>
              <a:t>Moving on, we want to highlight that this type of analysis, including CANS and outcome measures, is not readily available with our current systems. We’ve heard that CSA is exploring new database systems and we recommend that the capabilities to measure outcomes be incorporated into these systems, to extend beyond billing. </a:t>
            </a:r>
          </a:p>
          <a:p>
            <a:endParaRPr lang="en-US" b="1" i="1" dirty="0"/>
          </a:p>
          <a:p>
            <a:r>
              <a:rPr lang="en-US" b="0" i="0" dirty="0"/>
              <a:t>Now, we’d be happy to answer any questions you may have. </a:t>
            </a:r>
            <a:endParaRPr lang="en-US" dirty="0"/>
          </a:p>
          <a:p>
            <a:endParaRPr lang="en-US" dirty="0"/>
          </a:p>
          <a:p>
            <a:pPr defTabSz="924641">
              <a:defRPr/>
            </a:pPr>
            <a:endParaRPr lang="en-US"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289497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pPr defTabSz="924641">
              <a:defRPr/>
            </a:pPr>
            <a:r>
              <a:rPr lang="en-US" dirty="0"/>
              <a:t>As a general note, when we refer to the race categories as White, Asian, etc. we are referring to non-Hispanic families or children of that race. When we refer to Hispanic families, we are referring to families or children who are Hispanic of any race. For the rest of the presentation, we will refer to race/ethnicity categories as identity groups. </a:t>
            </a:r>
            <a:endParaRPr lang="en-US" strike="sngStrike" dirty="0">
              <a:solidFill>
                <a:srgbClr val="FF0000"/>
              </a:solidFill>
            </a:endParaRPr>
          </a:p>
          <a:p>
            <a:pPr defTabSz="924641">
              <a:defRPr/>
            </a:pPr>
            <a:endParaRPr lang="en-US" dirty="0"/>
          </a:p>
          <a:p>
            <a:pPr defTabSz="924641">
              <a:defRPr/>
            </a:pPr>
            <a:r>
              <a:rPr lang="en-US" dirty="0"/>
              <a:t>When looking at the data, there is an overrepresentation of Hispanic children and Black or African American children who receive foster care prevention services. The percentage is almost twice the percentage of the general population. </a:t>
            </a:r>
          </a:p>
          <a:p>
            <a:pPr defTabSz="924641">
              <a:defRPr/>
            </a:pPr>
            <a:endParaRPr lang="en-US" dirty="0"/>
          </a:p>
          <a:p>
            <a:pPr defTabSz="924641">
              <a:defRPr/>
            </a:pPr>
            <a:r>
              <a:rPr lang="en-US" dirty="0"/>
              <a:t>In addition to this, White and Asian children in the cohort were underrepresented with a smaller percentage of White children and a far smaller percentage of Asian children receiving Foster Care Prevention Services. </a:t>
            </a:r>
          </a:p>
          <a:p>
            <a:pPr defTabSz="924641">
              <a:defRPr/>
            </a:pPr>
            <a:endParaRPr lang="en-US" dirty="0"/>
          </a:p>
          <a:p>
            <a:pPr defTabSz="924641">
              <a:defRPr/>
            </a:pPr>
            <a:r>
              <a:rPr lang="en-US" dirty="0"/>
              <a:t>Moving forward, when we present data on identity groups, we will be focusing on White, Hispanic, and Black or African American children and families as these three groups make up almost 90% of our cohort. </a:t>
            </a:r>
          </a:p>
        </p:txBody>
      </p:sp>
      <p:sp>
        <p:nvSpPr>
          <p:cNvPr id="4" name="Header Placeholder 3"/>
          <p:cNvSpPr>
            <a:spLocks noGrp="1"/>
          </p:cNvSpPr>
          <p:nvPr>
            <p:ph type="hdr" sz="quarter" idx="10"/>
          </p:nvPr>
        </p:nvSpPr>
        <p:spPr/>
        <p:txBody>
          <a:bodyPr/>
          <a:lstStyle/>
          <a:p>
            <a:pPr>
              <a:defRPr/>
            </a:pPr>
            <a:r>
              <a:rPr lang="en-US" dirty="0"/>
              <a:t>Data Skills for Caseworkers</a:t>
            </a:r>
          </a:p>
        </p:txBody>
      </p:sp>
      <p:sp>
        <p:nvSpPr>
          <p:cNvPr id="5" name="Date Placeholder 4"/>
          <p:cNvSpPr>
            <a:spLocks noGrp="1"/>
          </p:cNvSpPr>
          <p:nvPr>
            <p:ph type="dt" idx="11"/>
          </p:nvPr>
        </p:nvSpPr>
        <p:spPr/>
        <p:txBody>
          <a:bodyPr/>
          <a:lstStyle/>
          <a:p>
            <a:pPr>
              <a:defRPr/>
            </a:pPr>
            <a:endParaRPr lang="en-US" dirty="0"/>
          </a:p>
        </p:txBody>
      </p:sp>
      <p:sp>
        <p:nvSpPr>
          <p:cNvPr id="6" name="Footer Placeholder 5"/>
          <p:cNvSpPr>
            <a:spLocks noGrp="1"/>
          </p:cNvSpPr>
          <p:nvPr>
            <p:ph type="ftr" sz="quarter" idx="12"/>
          </p:nvPr>
        </p:nvSpPr>
        <p:spPr/>
        <p:txBody>
          <a:bodyPr/>
          <a:lstStyle/>
          <a:p>
            <a:pPr>
              <a:defRPr/>
            </a:pPr>
            <a:endParaRPr lang="en-US" dirty="0"/>
          </a:p>
        </p:txBody>
      </p:sp>
    </p:spTree>
    <p:extLst>
      <p:ext uri="{BB962C8B-B14F-4D97-AF65-F5344CB8AC3E}">
        <p14:creationId xmlns:p14="http://schemas.microsoft.com/office/powerpoint/2010/main" val="3203017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b="0" dirty="0"/>
          </a:p>
          <a:p>
            <a:r>
              <a:rPr lang="en-US" b="0" dirty="0"/>
              <a:t>The Fellows analyzed the location of our FCP children. The top 2 zip codes for children receiving FCP are 22306 and 22309. These two zip codes are adjacent, contain part of the route 1 corridor, and are located in south county. The identification of these zip codes is consistent with previous years’ findings, where these 2 zip codes contained the </a:t>
            </a:r>
            <a:r>
              <a:rPr lang="en-US" dirty="0"/>
              <a:t>highest concentration of TANF recipients, screened-in CPS investigations, and separations of foster children. Not only do these two zip codes account for the highest numbers of FCP children, but they are also highly overrepresented when compared to Fairfax county as a whole. </a:t>
            </a:r>
            <a:endParaRPr lang="en-US" b="0"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896005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b="0" dirty="0"/>
          </a:p>
          <a:p>
            <a:r>
              <a:rPr lang="en-US" b="0" dirty="0"/>
              <a:t>When switching our view towards sex groups, we can see that the distribution is not evenly spread out. Males make up a higher percentage of 3-11 year olds, but the largest group in our cohort is pre-teen and teenaged females. </a:t>
            </a:r>
          </a:p>
          <a:p>
            <a:endParaRPr lang="en-US" b="0" dirty="0"/>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40846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a:t>
            </a:r>
          </a:p>
          <a:p>
            <a:endParaRPr lang="en-US" b="1" dirty="0"/>
          </a:p>
          <a:p>
            <a:r>
              <a:rPr lang="en-US" b="0" dirty="0"/>
              <a:t>The differences between the children coming from various referral sources is considerable. Referral sources are associated with the need for specific services, for example, one would expect a child coming from CSB to need mental health services. However, the differences go far beyond that with children from each referral source having different identity groups, age, and sex characteristics. </a:t>
            </a:r>
          </a:p>
        </p:txBody>
      </p:sp>
      <p:sp>
        <p:nvSpPr>
          <p:cNvPr id="4" name="Header Placeholder 3"/>
          <p:cNvSpPr>
            <a:spLocks noGrp="1"/>
          </p:cNvSpPr>
          <p:nvPr>
            <p:ph type="hdr" sz="quarter"/>
          </p:nvPr>
        </p:nvSpPr>
        <p:spPr/>
        <p:txBody>
          <a:bodyPr/>
          <a:lstStyle/>
          <a:p>
            <a:pPr>
              <a:defRPr/>
            </a:pPr>
            <a:r>
              <a:rPr lang="en-US" dirty="0"/>
              <a:t>Data Skills for Caseworkers</a:t>
            </a:r>
          </a:p>
        </p:txBody>
      </p:sp>
      <p:sp>
        <p:nvSpPr>
          <p:cNvPr id="5" name="Date Placeholder 4"/>
          <p:cNvSpPr>
            <a:spLocks noGrp="1"/>
          </p:cNvSpPr>
          <p:nvPr>
            <p:ph type="dt" idx="1"/>
          </p:nvPr>
        </p:nvSpPr>
        <p:spPr/>
        <p:txBody>
          <a:bodyPr/>
          <a:lstStyle/>
          <a:p>
            <a:pPr>
              <a:defRPr/>
            </a:pPr>
            <a:endParaRPr lang="en-US" dirty="0"/>
          </a:p>
        </p:txBody>
      </p:sp>
      <p:sp>
        <p:nvSpPr>
          <p:cNvPr id="6"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44039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369772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3200785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2196611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91391-3CB7-4E53-9876-0A556F29FD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4E66ED-1D77-40AA-A2BA-DA599AA993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F6F2B2-03C6-48A2-AD5A-0F261AB2FE45}"/>
              </a:ext>
            </a:extLst>
          </p:cNvPr>
          <p:cNvSpPr>
            <a:spLocks noGrp="1"/>
          </p:cNvSpPr>
          <p:nvPr>
            <p:ph type="dt" sz="half" idx="10"/>
          </p:nvPr>
        </p:nvSpPr>
        <p:spPr/>
        <p:txBody>
          <a:bodyPr/>
          <a:lstStyle/>
          <a:p>
            <a:fld id="{C21AEF12-E3A1-4A2D-81B9-DFA52F95E391}" type="datetime1">
              <a:rPr lang="en-US" smtClean="0"/>
              <a:t>6/24/2020</a:t>
            </a:fld>
            <a:endParaRPr lang="en-US" dirty="0"/>
          </a:p>
        </p:txBody>
      </p:sp>
      <p:sp>
        <p:nvSpPr>
          <p:cNvPr id="5" name="Footer Placeholder 4">
            <a:extLst>
              <a:ext uri="{FF2B5EF4-FFF2-40B4-BE49-F238E27FC236}">
                <a16:creationId xmlns:a16="http://schemas.microsoft.com/office/drawing/2014/main" id="{86FABFE8-0F14-4CC2-817E-06DEC520B3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CEC75B-3668-41BE-80F9-D7FAAF9594F7}"/>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351692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4EB1-02C2-4BF9-99B0-69D22C1E14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CA922F-A063-4B45-94B5-9E9685911A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D6AE6-5D88-4A26-996F-6344D7469969}"/>
              </a:ext>
            </a:extLst>
          </p:cNvPr>
          <p:cNvSpPr>
            <a:spLocks noGrp="1"/>
          </p:cNvSpPr>
          <p:nvPr>
            <p:ph type="dt" sz="half" idx="10"/>
          </p:nvPr>
        </p:nvSpPr>
        <p:spPr/>
        <p:txBody>
          <a:bodyPr/>
          <a:lstStyle/>
          <a:p>
            <a:fld id="{695AFBE6-CF0A-4A43-A66A-68DE0E3BC39C}" type="datetime1">
              <a:rPr lang="en-US" smtClean="0"/>
              <a:t>6/24/2020</a:t>
            </a:fld>
            <a:endParaRPr lang="en-US" dirty="0"/>
          </a:p>
        </p:txBody>
      </p:sp>
      <p:sp>
        <p:nvSpPr>
          <p:cNvPr id="5" name="Footer Placeholder 4">
            <a:extLst>
              <a:ext uri="{FF2B5EF4-FFF2-40B4-BE49-F238E27FC236}">
                <a16:creationId xmlns:a16="http://schemas.microsoft.com/office/drawing/2014/main" id="{849858A6-4ACD-475B-928D-4FDD4F5667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83EE47-9F53-4049-BF67-9008680673C6}"/>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4123290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4F02-6B3B-48E2-A2DF-61DCCD6BEC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1EBA29-5E2F-4989-A686-D979EAE045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FEC322-18EB-4ACE-A5BE-76EC9DE64616}"/>
              </a:ext>
            </a:extLst>
          </p:cNvPr>
          <p:cNvSpPr>
            <a:spLocks noGrp="1"/>
          </p:cNvSpPr>
          <p:nvPr>
            <p:ph type="dt" sz="half" idx="10"/>
          </p:nvPr>
        </p:nvSpPr>
        <p:spPr/>
        <p:txBody>
          <a:bodyPr/>
          <a:lstStyle/>
          <a:p>
            <a:fld id="{BC45B60F-723C-4DC4-878A-3D3DDBCF2CAA}" type="datetime1">
              <a:rPr lang="en-US" smtClean="0"/>
              <a:t>6/24/2020</a:t>
            </a:fld>
            <a:endParaRPr lang="en-US" dirty="0"/>
          </a:p>
        </p:txBody>
      </p:sp>
      <p:sp>
        <p:nvSpPr>
          <p:cNvPr id="5" name="Footer Placeholder 4">
            <a:extLst>
              <a:ext uri="{FF2B5EF4-FFF2-40B4-BE49-F238E27FC236}">
                <a16:creationId xmlns:a16="http://schemas.microsoft.com/office/drawing/2014/main" id="{394C1860-E4B0-49C7-8F20-D9DCD3CE1B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B31103-A582-47FE-A44A-E6554BFCF1B7}"/>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1316908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45AC-65BB-4C75-BAB8-3948B64FCF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11A5C-DA10-4289-838E-B30DA183D6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BE27C-E65B-4FC8-9D59-0AB7BB36C65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8BD7FE-50CC-4103-A34F-E08EB96B66DE}"/>
              </a:ext>
            </a:extLst>
          </p:cNvPr>
          <p:cNvSpPr>
            <a:spLocks noGrp="1"/>
          </p:cNvSpPr>
          <p:nvPr>
            <p:ph type="dt" sz="half" idx="10"/>
          </p:nvPr>
        </p:nvSpPr>
        <p:spPr/>
        <p:txBody>
          <a:bodyPr/>
          <a:lstStyle/>
          <a:p>
            <a:fld id="{7E2C87C9-6819-4A8F-8FC2-E7D3AF95B7CA}" type="datetime1">
              <a:rPr lang="en-US" smtClean="0"/>
              <a:t>6/24/2020</a:t>
            </a:fld>
            <a:endParaRPr lang="en-US" dirty="0"/>
          </a:p>
        </p:txBody>
      </p:sp>
      <p:sp>
        <p:nvSpPr>
          <p:cNvPr id="6" name="Footer Placeholder 5">
            <a:extLst>
              <a:ext uri="{FF2B5EF4-FFF2-40B4-BE49-F238E27FC236}">
                <a16:creationId xmlns:a16="http://schemas.microsoft.com/office/drawing/2014/main" id="{9093E44A-7176-404D-9862-96CF90F4D30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30184C-166D-49BB-9706-2E4FE20F1E5E}"/>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357874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D4DA-52FA-491C-8A5E-597BC17920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356F8F-F4E9-483E-B3EB-55CC0B90A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E181D9-558E-4F07-A351-AF2F4D1626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07C1A8-A818-4982-B43A-59F0160AEF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CE00AD-FF6E-43B2-A9D2-A6DB24658D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045116-399B-4A5F-9695-65B04C361543}"/>
              </a:ext>
            </a:extLst>
          </p:cNvPr>
          <p:cNvSpPr>
            <a:spLocks noGrp="1"/>
          </p:cNvSpPr>
          <p:nvPr>
            <p:ph type="dt" sz="half" idx="10"/>
          </p:nvPr>
        </p:nvSpPr>
        <p:spPr/>
        <p:txBody>
          <a:bodyPr/>
          <a:lstStyle/>
          <a:p>
            <a:fld id="{72ACA330-9DC3-40B0-8C2F-96F408B9BF34}" type="datetime1">
              <a:rPr lang="en-US" smtClean="0"/>
              <a:t>6/24/2020</a:t>
            </a:fld>
            <a:endParaRPr lang="en-US" dirty="0"/>
          </a:p>
        </p:txBody>
      </p:sp>
      <p:sp>
        <p:nvSpPr>
          <p:cNvPr id="8" name="Footer Placeholder 7">
            <a:extLst>
              <a:ext uri="{FF2B5EF4-FFF2-40B4-BE49-F238E27FC236}">
                <a16:creationId xmlns:a16="http://schemas.microsoft.com/office/drawing/2014/main" id="{B10BE066-6848-48B4-B05B-5190451E984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0A27E2-904F-4FAC-B652-97B3CABE078F}"/>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1952691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B811-6D2F-4B64-A3C5-1119BB9F31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47A109-55A8-44F8-9BF3-D327898D0518}"/>
              </a:ext>
            </a:extLst>
          </p:cNvPr>
          <p:cNvSpPr>
            <a:spLocks noGrp="1"/>
          </p:cNvSpPr>
          <p:nvPr>
            <p:ph type="dt" sz="half" idx="10"/>
          </p:nvPr>
        </p:nvSpPr>
        <p:spPr/>
        <p:txBody>
          <a:bodyPr/>
          <a:lstStyle/>
          <a:p>
            <a:fld id="{0459E751-A1C1-4231-B952-30CA24E0CE23}" type="datetime1">
              <a:rPr lang="en-US" smtClean="0"/>
              <a:t>6/24/2020</a:t>
            </a:fld>
            <a:endParaRPr lang="en-US" dirty="0"/>
          </a:p>
        </p:txBody>
      </p:sp>
      <p:sp>
        <p:nvSpPr>
          <p:cNvPr id="4" name="Footer Placeholder 3">
            <a:extLst>
              <a:ext uri="{FF2B5EF4-FFF2-40B4-BE49-F238E27FC236}">
                <a16:creationId xmlns:a16="http://schemas.microsoft.com/office/drawing/2014/main" id="{EF4D7B3C-899C-44EF-B35B-3A1C906B4AB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F1C790D-1287-4DB3-859C-2EB1BB7FE137}"/>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191276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7B6295-4D09-43C5-8CD3-64112DFB95F7}"/>
              </a:ext>
            </a:extLst>
          </p:cNvPr>
          <p:cNvSpPr>
            <a:spLocks noGrp="1"/>
          </p:cNvSpPr>
          <p:nvPr>
            <p:ph type="dt" sz="half" idx="10"/>
          </p:nvPr>
        </p:nvSpPr>
        <p:spPr/>
        <p:txBody>
          <a:bodyPr/>
          <a:lstStyle/>
          <a:p>
            <a:fld id="{A807AF2B-9973-4087-835D-2A297269128F}" type="datetime1">
              <a:rPr lang="en-US" smtClean="0"/>
              <a:t>6/24/2020</a:t>
            </a:fld>
            <a:endParaRPr lang="en-US" dirty="0"/>
          </a:p>
        </p:txBody>
      </p:sp>
      <p:sp>
        <p:nvSpPr>
          <p:cNvPr id="3" name="Footer Placeholder 2">
            <a:extLst>
              <a:ext uri="{FF2B5EF4-FFF2-40B4-BE49-F238E27FC236}">
                <a16:creationId xmlns:a16="http://schemas.microsoft.com/office/drawing/2014/main" id="{01EE6505-3AAC-4CE1-B38F-6539222A75A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AA29C38-FB40-4D34-B20F-1B4A35652EF3}"/>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2532894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1B07-EFC9-4DBF-AAC1-8949B657C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13AC0D-B29E-4FFF-BC3E-AC065C05CA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FD12C4-3B06-42BC-9DBC-9D01ADDFD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D3B62B-D287-4507-AB47-21ADA1316C47}"/>
              </a:ext>
            </a:extLst>
          </p:cNvPr>
          <p:cNvSpPr>
            <a:spLocks noGrp="1"/>
          </p:cNvSpPr>
          <p:nvPr>
            <p:ph type="dt" sz="half" idx="10"/>
          </p:nvPr>
        </p:nvSpPr>
        <p:spPr/>
        <p:txBody>
          <a:bodyPr/>
          <a:lstStyle/>
          <a:p>
            <a:fld id="{C3033763-8425-4EB3-8841-C79C7701FFDC}" type="datetime1">
              <a:rPr lang="en-US" smtClean="0"/>
              <a:t>6/24/2020</a:t>
            </a:fld>
            <a:endParaRPr lang="en-US" dirty="0"/>
          </a:p>
        </p:txBody>
      </p:sp>
      <p:sp>
        <p:nvSpPr>
          <p:cNvPr id="6" name="Footer Placeholder 5">
            <a:extLst>
              <a:ext uri="{FF2B5EF4-FFF2-40B4-BE49-F238E27FC236}">
                <a16:creationId xmlns:a16="http://schemas.microsoft.com/office/drawing/2014/main" id="{2E8A2C82-C4ED-4760-A849-E4EAC8D5B8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5A6605-4565-4DFB-8659-57ED72DAB40A}"/>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209043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3942387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42E5-0E53-4F25-B601-F1824A75F1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9B1A2A-777A-44C0-BC53-DC30E9F5C9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431D4AC-1C2C-4DFA-8DC9-950A438CE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D6C0A6-7393-4773-A82A-6E36275106B3}"/>
              </a:ext>
            </a:extLst>
          </p:cNvPr>
          <p:cNvSpPr>
            <a:spLocks noGrp="1"/>
          </p:cNvSpPr>
          <p:nvPr>
            <p:ph type="dt" sz="half" idx="10"/>
          </p:nvPr>
        </p:nvSpPr>
        <p:spPr/>
        <p:txBody>
          <a:bodyPr/>
          <a:lstStyle/>
          <a:p>
            <a:fld id="{AEE5EAE5-8583-408D-BD22-51662F1A7096}" type="datetime1">
              <a:rPr lang="en-US" smtClean="0"/>
              <a:t>6/24/2020</a:t>
            </a:fld>
            <a:endParaRPr lang="en-US" dirty="0"/>
          </a:p>
        </p:txBody>
      </p:sp>
      <p:sp>
        <p:nvSpPr>
          <p:cNvPr id="6" name="Footer Placeholder 5">
            <a:extLst>
              <a:ext uri="{FF2B5EF4-FFF2-40B4-BE49-F238E27FC236}">
                <a16:creationId xmlns:a16="http://schemas.microsoft.com/office/drawing/2014/main" id="{CE18A5E7-8A34-4EA9-86CE-B3712EDD1B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7B35B3-A365-4639-9CFC-737D496F385D}"/>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1144591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4D6A-B08B-4804-A1CA-CAA80881BB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D852F7-C57F-4301-8A16-8BC09E0614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6FE681-D185-4AA0-867F-68425D3EB8F8}"/>
              </a:ext>
            </a:extLst>
          </p:cNvPr>
          <p:cNvSpPr>
            <a:spLocks noGrp="1"/>
          </p:cNvSpPr>
          <p:nvPr>
            <p:ph type="dt" sz="half" idx="10"/>
          </p:nvPr>
        </p:nvSpPr>
        <p:spPr/>
        <p:txBody>
          <a:bodyPr/>
          <a:lstStyle/>
          <a:p>
            <a:fld id="{FF70470B-D9AA-4280-A840-7D8083C42B95}" type="datetime1">
              <a:rPr lang="en-US" smtClean="0"/>
              <a:t>6/24/2020</a:t>
            </a:fld>
            <a:endParaRPr lang="en-US" dirty="0"/>
          </a:p>
        </p:txBody>
      </p:sp>
      <p:sp>
        <p:nvSpPr>
          <p:cNvPr id="5" name="Footer Placeholder 4">
            <a:extLst>
              <a:ext uri="{FF2B5EF4-FFF2-40B4-BE49-F238E27FC236}">
                <a16:creationId xmlns:a16="http://schemas.microsoft.com/office/drawing/2014/main" id="{1E7052D2-E748-4D67-9B3B-2BEA1F9F3D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A138DB-BC7E-461D-90FA-E21EAF0CE270}"/>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1407002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9F8092-333C-4EFF-BE9C-BFFB17E537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DC8C85-86E0-4F2E-AB98-48C824B7B7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9CCFA-216F-47B5-8759-995553B7CB28}"/>
              </a:ext>
            </a:extLst>
          </p:cNvPr>
          <p:cNvSpPr>
            <a:spLocks noGrp="1"/>
          </p:cNvSpPr>
          <p:nvPr>
            <p:ph type="dt" sz="half" idx="10"/>
          </p:nvPr>
        </p:nvSpPr>
        <p:spPr/>
        <p:txBody>
          <a:bodyPr/>
          <a:lstStyle/>
          <a:p>
            <a:fld id="{8A260987-C558-448B-BC3E-FEB89B97E0B1}" type="datetime1">
              <a:rPr lang="en-US" smtClean="0"/>
              <a:t>6/24/2020</a:t>
            </a:fld>
            <a:endParaRPr lang="en-US" dirty="0"/>
          </a:p>
        </p:txBody>
      </p:sp>
      <p:sp>
        <p:nvSpPr>
          <p:cNvPr id="5" name="Footer Placeholder 4">
            <a:extLst>
              <a:ext uri="{FF2B5EF4-FFF2-40B4-BE49-F238E27FC236}">
                <a16:creationId xmlns:a16="http://schemas.microsoft.com/office/drawing/2014/main" id="{B885DC0F-7C30-4A3F-978F-7BCECE728E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9CE490-46D8-4D4D-989C-CEECBE8B1583}"/>
              </a:ext>
            </a:extLst>
          </p:cNvPr>
          <p:cNvSpPr>
            <a:spLocks noGrp="1"/>
          </p:cNvSpPr>
          <p:nvPr>
            <p:ph type="sldNum" sz="quarter" idx="12"/>
          </p:nvPr>
        </p:nvSpPr>
        <p:spPr/>
        <p:txBody>
          <a:bodyPr/>
          <a:lstStyle/>
          <a:p>
            <a:fld id="{D6655567-AC00-47B1-9853-2E59C9EFE327}" type="slidenum">
              <a:rPr lang="en-US" smtClean="0"/>
              <a:t>‹#›</a:t>
            </a:fld>
            <a:endParaRPr lang="en-US" dirty="0"/>
          </a:p>
        </p:txBody>
      </p:sp>
    </p:spTree>
    <p:extLst>
      <p:ext uri="{BB962C8B-B14F-4D97-AF65-F5344CB8AC3E}">
        <p14:creationId xmlns:p14="http://schemas.microsoft.com/office/powerpoint/2010/main" val="992808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3335592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283347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1547787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1537193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3801277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3777120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70975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3596126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252397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1162560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2049399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3D0BA-F979-4805-8300-7131FA2D51C0}"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365512-D3FF-4A32-AD59-133BC897E3DA}" type="slidenum">
              <a:rPr lang="en-US" smtClean="0"/>
              <a:t>‹#›</a:t>
            </a:fld>
            <a:endParaRPr lang="en-US" dirty="0"/>
          </a:p>
        </p:txBody>
      </p:sp>
    </p:spTree>
    <p:extLst>
      <p:ext uri="{BB962C8B-B14F-4D97-AF65-F5344CB8AC3E}">
        <p14:creationId xmlns:p14="http://schemas.microsoft.com/office/powerpoint/2010/main" val="1178135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525454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1456638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2569518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4032107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2125272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412726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1186231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733891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1841754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4008183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1722343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90C06-FE19-4E0C-BC82-AE4A229C8444}"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DA0B93-8FCE-48E8-B219-19EA4F288B2F}" type="slidenum">
              <a:rPr lang="en-US" smtClean="0"/>
              <a:t>‹#›</a:t>
            </a:fld>
            <a:endParaRPr lang="en-US" dirty="0"/>
          </a:p>
        </p:txBody>
      </p:sp>
    </p:spTree>
    <p:extLst>
      <p:ext uri="{BB962C8B-B14F-4D97-AF65-F5344CB8AC3E}">
        <p14:creationId xmlns:p14="http://schemas.microsoft.com/office/powerpoint/2010/main" val="2135981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2651338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1119422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39617686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3378662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265073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2431321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3709718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1594229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3081116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1021717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1860958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4C241-3772-44EC-8BF9-2B14C4A494A4}" type="datetimeFigureOut">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E4ED32-CF5B-4F1F-A331-C8DDB4658DD7}" type="slidenum">
              <a:rPr lang="en-US" smtClean="0"/>
              <a:t>‹#›</a:t>
            </a:fld>
            <a:endParaRPr lang="en-US" dirty="0"/>
          </a:p>
        </p:txBody>
      </p:sp>
    </p:spTree>
    <p:extLst>
      <p:ext uri="{BB962C8B-B14F-4D97-AF65-F5344CB8AC3E}">
        <p14:creationId xmlns:p14="http://schemas.microsoft.com/office/powerpoint/2010/main" val="2293027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CDA78E-F9E8-4FD6-80DC-887038F580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36279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8C475F7-F92E-4C0C-B9BF-E4BB537C352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5626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898069-A623-43B8-AF76-FBCBED0E98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12028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94A2D89-62ED-4E86-8F1C-4E63F4359C2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04825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28078229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DD0199A-FE3E-444B-BD71-29962C168A7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46882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C9630F-41F5-444D-90B0-162FF46291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662578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4E7506A-B373-423E-A3BC-8D527622D56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2956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F8291B-EDF7-4A5C-9505-26FE416A981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250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A24DC8-D1CB-441D-B91E-47AF538C2E5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44008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BCBC93-CF1B-4E72-BD8E-F44F570A5CB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014717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2E3CCD-8811-497B-A495-15A8F51A41D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3829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2963973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77721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50D6FC-88DC-48F6-BFEC-8C56D0BF0D8B}" type="datetimeFigureOut">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046FF9-6E33-44DD-8B9F-E3670B7C2EC4}" type="slidenum">
              <a:rPr lang="en-US" smtClean="0"/>
              <a:t>‹#›</a:t>
            </a:fld>
            <a:endParaRPr lang="en-US" dirty="0"/>
          </a:p>
        </p:txBody>
      </p:sp>
    </p:spTree>
    <p:extLst>
      <p:ext uri="{BB962C8B-B14F-4D97-AF65-F5344CB8AC3E}">
        <p14:creationId xmlns:p14="http://schemas.microsoft.com/office/powerpoint/2010/main" val="386968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0D6FC-88DC-48F6-BFEC-8C56D0BF0D8B}" type="datetimeFigureOut">
              <a:rPr lang="en-US" smtClean="0"/>
              <a:t>6/24/2020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46FF9-6E33-44DD-8B9F-E3670B7C2EC4}" type="slidenum">
              <a:rPr lang="en-US" smtClean="0"/>
              <a:t>‹#›</a:t>
            </a:fld>
            <a:endParaRPr lang="en-US" dirty="0"/>
          </a:p>
        </p:txBody>
      </p:sp>
    </p:spTree>
    <p:extLst>
      <p:ext uri="{BB962C8B-B14F-4D97-AF65-F5344CB8AC3E}">
        <p14:creationId xmlns:p14="http://schemas.microsoft.com/office/powerpoint/2010/main" val="614941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06B14-10C3-418C-BFB4-FB48EA8EE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8D4FF6-783A-47F5-87F8-8FC02D18AF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5D533-643A-49FF-AFF2-8B69A8601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35814-B807-4F50-9338-D11DAC1CC447}" type="datetime1">
              <a:rPr lang="en-US" smtClean="0"/>
              <a:t>6/24/2020</a:t>
            </a:fld>
            <a:endParaRPr lang="en-US" dirty="0"/>
          </a:p>
        </p:txBody>
      </p:sp>
      <p:sp>
        <p:nvSpPr>
          <p:cNvPr id="5" name="Footer Placeholder 4">
            <a:extLst>
              <a:ext uri="{FF2B5EF4-FFF2-40B4-BE49-F238E27FC236}">
                <a16:creationId xmlns:a16="http://schemas.microsoft.com/office/drawing/2014/main" id="{D36381A3-D725-47AE-9BDA-6DA2D5B51A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FC19CC-AA82-475F-B8B6-5C8DF8625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55567-AC00-47B1-9853-2E59C9EFE327}" type="slidenum">
              <a:rPr lang="en-US" smtClean="0"/>
              <a:t>‹#›</a:t>
            </a:fld>
            <a:endParaRPr lang="en-US" dirty="0"/>
          </a:p>
        </p:txBody>
      </p:sp>
    </p:spTree>
    <p:extLst>
      <p:ext uri="{BB962C8B-B14F-4D97-AF65-F5344CB8AC3E}">
        <p14:creationId xmlns:p14="http://schemas.microsoft.com/office/powerpoint/2010/main" val="14521327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3D0BA-F979-4805-8300-7131FA2D51C0}" type="datetimeFigureOut">
              <a:rPr lang="en-US" smtClean="0"/>
              <a:t>6/24/2020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65512-D3FF-4A32-AD59-133BC897E3DA}" type="slidenum">
              <a:rPr lang="en-US" smtClean="0"/>
              <a:t>‹#›</a:t>
            </a:fld>
            <a:endParaRPr lang="en-US" dirty="0"/>
          </a:p>
        </p:txBody>
      </p:sp>
    </p:spTree>
    <p:extLst>
      <p:ext uri="{BB962C8B-B14F-4D97-AF65-F5344CB8AC3E}">
        <p14:creationId xmlns:p14="http://schemas.microsoft.com/office/powerpoint/2010/main" val="428937350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0D6FC-88DC-48F6-BFEC-8C56D0BF0D8B}" type="datetimeFigureOut">
              <a:rPr lang="en-US" smtClean="0"/>
              <a:t>6/24/2020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46FF9-6E33-44DD-8B9F-E3670B7C2EC4}" type="slidenum">
              <a:rPr lang="en-US" smtClean="0"/>
              <a:t>‹#›</a:t>
            </a:fld>
            <a:endParaRPr lang="en-US" dirty="0"/>
          </a:p>
        </p:txBody>
      </p:sp>
    </p:spTree>
    <p:extLst>
      <p:ext uri="{BB962C8B-B14F-4D97-AF65-F5344CB8AC3E}">
        <p14:creationId xmlns:p14="http://schemas.microsoft.com/office/powerpoint/2010/main" val="2576041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4C241-3772-44EC-8BF9-2B14C4A494A4}" type="datetimeFigureOut">
              <a:rPr lang="en-US" smtClean="0"/>
              <a:t>6/24/2020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4ED32-CF5B-4F1F-A331-C8DDB4658DD7}" type="slidenum">
              <a:rPr lang="en-US" smtClean="0"/>
              <a:t>‹#›</a:t>
            </a:fld>
            <a:endParaRPr lang="en-US" dirty="0"/>
          </a:p>
        </p:txBody>
      </p:sp>
    </p:spTree>
    <p:extLst>
      <p:ext uri="{BB962C8B-B14F-4D97-AF65-F5344CB8AC3E}">
        <p14:creationId xmlns:p14="http://schemas.microsoft.com/office/powerpoint/2010/main" val="392800214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4F59410-F36B-42E6-A18A-ABE09664893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585388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png"/><Relationship Id="rId3" Type="http://schemas.openxmlformats.org/officeDocument/2006/relationships/image" Target="../media/image3.jpeg"/><Relationship Id="rId21" Type="http://schemas.openxmlformats.org/officeDocument/2006/relationships/image" Target="../media/image19.jpeg"/><Relationship Id="rId7" Type="http://schemas.openxmlformats.org/officeDocument/2006/relationships/image" Target="../media/image6.jpeg"/><Relationship Id="rId12" Type="http://schemas.microsoft.com/office/2007/relationships/hdphoto" Target="../media/hdphoto3.wdp"/><Relationship Id="rId17" Type="http://schemas.openxmlformats.org/officeDocument/2006/relationships/image" Target="../media/image15.jpeg"/><Relationship Id="rId25" Type="http://schemas.openxmlformats.org/officeDocument/2006/relationships/image" Target="../media/image23.jpeg"/><Relationship Id="rId2" Type="http://schemas.openxmlformats.org/officeDocument/2006/relationships/notesSlide" Target="../notesSlides/notesSlide2.xml"/><Relationship Id="rId16" Type="http://schemas.openxmlformats.org/officeDocument/2006/relationships/image" Target="../media/image14.jpeg"/><Relationship Id="rId20" Type="http://schemas.openxmlformats.org/officeDocument/2006/relationships/image" Target="../media/image18.jpeg"/><Relationship Id="rId29" Type="http://schemas.openxmlformats.org/officeDocument/2006/relationships/image" Target="../media/image26.jpe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0.png"/><Relationship Id="rId24" Type="http://schemas.openxmlformats.org/officeDocument/2006/relationships/image" Target="../media/image22.jpeg"/><Relationship Id="rId5" Type="http://schemas.openxmlformats.org/officeDocument/2006/relationships/image" Target="../media/image5.png"/><Relationship Id="rId15" Type="http://schemas.openxmlformats.org/officeDocument/2006/relationships/image" Target="../media/image13.jpeg"/><Relationship Id="rId23" Type="http://schemas.openxmlformats.org/officeDocument/2006/relationships/image" Target="../media/image21.jpeg"/><Relationship Id="rId28" Type="http://schemas.openxmlformats.org/officeDocument/2006/relationships/image" Target="../media/image25.jpeg"/><Relationship Id="rId10" Type="http://schemas.openxmlformats.org/officeDocument/2006/relationships/image" Target="../media/image9.jpeg"/><Relationship Id="rId19" Type="http://schemas.openxmlformats.org/officeDocument/2006/relationships/image" Target="../media/image17.jpeg"/><Relationship Id="rId31" Type="http://schemas.openxmlformats.org/officeDocument/2006/relationships/image" Target="../media/image28.jpeg"/><Relationship Id="rId4" Type="http://schemas.openxmlformats.org/officeDocument/2006/relationships/image" Target="../media/image4.jpeg"/><Relationship Id="rId9" Type="http://schemas.openxmlformats.org/officeDocument/2006/relationships/image" Target="../media/image8.jpeg"/><Relationship Id="rId14" Type="http://schemas.openxmlformats.org/officeDocument/2006/relationships/image" Target="../media/image12.png"/><Relationship Id="rId22" Type="http://schemas.openxmlformats.org/officeDocument/2006/relationships/image" Target="../media/image20.jpeg"/><Relationship Id="rId27" Type="http://schemas.microsoft.com/office/2007/relationships/hdphoto" Target="../media/hdphoto4.wdp"/><Relationship Id="rId30"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46.xml"/><Relationship Id="rId5" Type="http://schemas.openxmlformats.org/officeDocument/2006/relationships/chart" Target="../charts/chart21.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chart" Target="../charts/chart22.xml"/><Relationship Id="rId7" Type="http://schemas.openxmlformats.org/officeDocument/2006/relationships/diagramColors" Target="../diagrams/colors10.xml"/><Relationship Id="rId2" Type="http://schemas.openxmlformats.org/officeDocument/2006/relationships/notesSlide" Target="../notesSlides/notesSlide44.xml"/><Relationship Id="rId1" Type="http://schemas.openxmlformats.org/officeDocument/2006/relationships/slideLayout" Target="../slideLayouts/slideLayout5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7.xml"/><Relationship Id="rId1" Type="http://schemas.openxmlformats.org/officeDocument/2006/relationships/slideLayout" Target="../slideLayouts/slideLayout4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8.xml"/><Relationship Id="rId1" Type="http://schemas.openxmlformats.org/officeDocument/2006/relationships/slideLayout" Target="../slideLayouts/slideLayout4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4.xml"/><Relationship Id="rId5" Type="http://schemas.openxmlformats.org/officeDocument/2006/relationships/image" Target="../media/image59.jpe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26.xml"/><Relationship Id="rId4" Type="http://schemas.openxmlformats.org/officeDocument/2006/relationships/chart" Target="../charts/chart24.xml"/></Relationships>
</file>

<file path=ppt/slides/_rels/slide5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1.xml"/><Relationship Id="rId1" Type="http://schemas.openxmlformats.org/officeDocument/2006/relationships/slideLayout" Target="../slideLayouts/slideLayout28.xml"/><Relationship Id="rId5" Type="http://schemas.openxmlformats.org/officeDocument/2006/relationships/image" Target="../media/image61.sv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5.xml"/><Relationship Id="rId1" Type="http://schemas.openxmlformats.org/officeDocument/2006/relationships/slideLayout" Target="../slideLayouts/slideLayout2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2E50676-39F5-4D81-A278-7C92F19EED35}"/>
              </a:ext>
            </a:extLst>
          </p:cNvPr>
          <p:cNvSpPr/>
          <p:nvPr/>
        </p:nvSpPr>
        <p:spPr>
          <a:xfrm>
            <a:off x="304799" y="4706939"/>
            <a:ext cx="11582401" cy="1879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p:cNvSpPr txBox="1">
            <a:spLocks/>
          </p:cNvSpPr>
          <p:nvPr/>
        </p:nvSpPr>
        <p:spPr>
          <a:xfrm>
            <a:off x="5127559" y="2904658"/>
            <a:ext cx="5687568" cy="1048684"/>
          </a:xfrm>
          <a:prstGeom prst="rect">
            <a:avLst/>
          </a:prstGeom>
        </p:spPr>
        <p:txBody>
          <a:bodyPr vert="horz" lIns="91440" tIns="45720" rIns="91440" bIns="45720" rtlCol="0" anchor="ctr" anchorCtr="0">
            <a:normAutofit fontScale="97500"/>
          </a:bodyPr>
          <a:lstStyle>
            <a:lvl1pPr algn="l" defTabSz="914400" rtl="0" eaLnBrk="1" latinLnBrk="0" hangingPunct="1">
              <a:spcBef>
                <a:spcPct val="0"/>
              </a:spcBef>
              <a:buNone/>
              <a:defRPr sz="4600"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a:ea typeface="+mj-ea"/>
              <a:cs typeface="+mj-cs"/>
            </a:endParaRPr>
          </a:p>
        </p:txBody>
      </p:sp>
      <p:sp>
        <p:nvSpPr>
          <p:cNvPr id="10" name="Title 1">
            <a:extLst>
              <a:ext uri="{FF2B5EF4-FFF2-40B4-BE49-F238E27FC236}">
                <a16:creationId xmlns:a16="http://schemas.microsoft.com/office/drawing/2014/main" id="{6C72BBFB-40DD-4FAB-A703-B292EFDC4FD0}"/>
              </a:ext>
            </a:extLst>
          </p:cNvPr>
          <p:cNvSpPr>
            <a:spLocks noGrp="1"/>
          </p:cNvSpPr>
          <p:nvPr>
            <p:ph type="title"/>
          </p:nvPr>
        </p:nvSpPr>
        <p:spPr>
          <a:xfrm>
            <a:off x="4572000" y="0"/>
            <a:ext cx="7315200" cy="1981200"/>
          </a:xfrm>
          <a:prstGeom prst="rect">
            <a:avLst/>
          </a:prstGeom>
        </p:spPr>
        <p:txBody>
          <a:bodyPr vert="horz" lIns="91440" tIns="45720" rIns="91440" bIns="45720" rtlCol="0" anchor="ctr" anchorCtr="0">
            <a:normAutofit/>
          </a:bodyPr>
          <a:lstStyle/>
          <a:p>
            <a:pPr algn="r">
              <a:lnSpc>
                <a:spcPct val="90000"/>
              </a:lnSpc>
            </a:pPr>
            <a:r>
              <a:rPr lang="en-US" altLang="en-US" sz="4400" b="1" dirty="0">
                <a:solidFill>
                  <a:srgbClr val="0070C0"/>
                </a:solidFill>
                <a:latin typeface="Calibri" panose="020F0502020204030204" pitchFamily="34" charset="0"/>
                <a:ea typeface="Cambria" panose="02040503050406030204" pitchFamily="18" charset="0"/>
                <a:cs typeface="Calibri" panose="020F0502020204030204" pitchFamily="34" charset="0"/>
              </a:rPr>
              <a:t>Data Analytics Fellowship Academy (DAFA)</a:t>
            </a:r>
            <a:endParaRPr lang="en-US" sz="5400" i="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11" name="Subtitle 2">
            <a:extLst>
              <a:ext uri="{FF2B5EF4-FFF2-40B4-BE49-F238E27FC236}">
                <a16:creationId xmlns:a16="http://schemas.microsoft.com/office/drawing/2014/main" id="{7CF0B7D4-8DEC-4A20-9F81-89FFE92A1442}"/>
              </a:ext>
            </a:extLst>
          </p:cNvPr>
          <p:cNvSpPr>
            <a:spLocks noGrp="1"/>
          </p:cNvSpPr>
          <p:nvPr>
            <p:ph type="body" idx="1"/>
          </p:nvPr>
        </p:nvSpPr>
        <p:spPr>
          <a:xfrm>
            <a:off x="4960472" y="4910913"/>
            <a:ext cx="6621928" cy="1675240"/>
          </a:xfrm>
          <a:prstGeom prst="rect">
            <a:avLst/>
          </a:prstGeom>
        </p:spPr>
        <p:txBody>
          <a:bodyPr anchor="t">
            <a:normAutofit/>
          </a:bodyPr>
          <a:lstStyle/>
          <a:p>
            <a:pPr algn="r">
              <a:spcAft>
                <a:spcPts val="600"/>
              </a:spcAft>
            </a:pPr>
            <a:r>
              <a:rPr lang="en-US" altLang="en-US" sz="2800" b="1" dirty="0">
                <a:solidFill>
                  <a:schemeClr val="bg1"/>
                </a:solidFill>
                <a:latin typeface="Calibri" panose="020F0502020204030204" pitchFamily="34" charset="0"/>
                <a:ea typeface="Cambria" panose="02040503050406030204" pitchFamily="18" charset="0"/>
                <a:cs typeface="Calibri" panose="020F0502020204030204" pitchFamily="34" charset="0"/>
              </a:rPr>
              <a:t>Fairfax County </a:t>
            </a:r>
          </a:p>
          <a:p>
            <a:pPr algn="r">
              <a:spcAft>
                <a:spcPts val="600"/>
              </a:spcAft>
            </a:pPr>
            <a:r>
              <a:rPr lang="en-US" altLang="en-US" sz="2800" b="1" dirty="0">
                <a:solidFill>
                  <a:schemeClr val="bg1"/>
                </a:solidFill>
                <a:latin typeface="Calibri" panose="020F0502020204030204" pitchFamily="34" charset="0"/>
                <a:ea typeface="Cambria" panose="02040503050406030204" pitchFamily="18" charset="0"/>
                <a:cs typeface="Calibri" panose="020F0502020204030204" pitchFamily="34" charset="0"/>
              </a:rPr>
              <a:t>Department of Family Services </a:t>
            </a:r>
          </a:p>
          <a:p>
            <a:pPr algn="r">
              <a:spcAft>
                <a:spcPts val="600"/>
              </a:spcAft>
            </a:pPr>
            <a:r>
              <a:rPr lang="en-US" sz="2800" dirty="0">
                <a:solidFill>
                  <a:schemeClr val="bg1"/>
                </a:solidFill>
                <a:latin typeface="Calibri" panose="020F0502020204030204" pitchFamily="34" charset="0"/>
                <a:ea typeface="Cambria" panose="02040503050406030204" pitchFamily="18" charset="0"/>
                <a:cs typeface="Calibri" panose="020F0502020204030204" pitchFamily="34" charset="0"/>
              </a:rPr>
              <a:t>June 26, 2020</a:t>
            </a:r>
          </a:p>
        </p:txBody>
      </p:sp>
      <p:pic>
        <p:nvPicPr>
          <p:cNvPr id="21" name="Picture 20" descr="A close up of a device&#10;&#10;Description automatically generated">
            <a:extLst>
              <a:ext uri="{FF2B5EF4-FFF2-40B4-BE49-F238E27FC236}">
                <a16:creationId xmlns:a16="http://schemas.microsoft.com/office/drawing/2014/main" id="{54ADD348-C59D-4DD2-A81C-44137E72E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4752198"/>
            <a:ext cx="1788696" cy="1788696"/>
          </a:xfrm>
          <a:prstGeom prst="rect">
            <a:avLst/>
          </a:prstGeom>
        </p:spPr>
      </p:pic>
      <p:sp>
        <p:nvSpPr>
          <p:cNvPr id="16" name="TextBox 15">
            <a:extLst>
              <a:ext uri="{FF2B5EF4-FFF2-40B4-BE49-F238E27FC236}">
                <a16:creationId xmlns:a16="http://schemas.microsoft.com/office/drawing/2014/main" id="{CA3A716F-A63F-4CEF-ABB0-E715B4688E0C}"/>
              </a:ext>
            </a:extLst>
          </p:cNvPr>
          <p:cNvSpPr txBox="1"/>
          <p:nvPr/>
        </p:nvSpPr>
        <p:spPr>
          <a:xfrm>
            <a:off x="4572000" y="1790321"/>
            <a:ext cx="7315200" cy="2862322"/>
          </a:xfrm>
          <a:prstGeom prst="rect">
            <a:avLst/>
          </a:prstGeom>
          <a:noFill/>
        </p:spPr>
        <p:txBody>
          <a:bodyPr wrap="square" rtlCol="0">
            <a:spAutoFit/>
          </a:bodyPr>
          <a:lstStyle/>
          <a:p>
            <a:pPr algn="r"/>
            <a:r>
              <a:rPr lang="en-US" sz="3600" b="1" i="1" dirty="0">
                <a:solidFill>
                  <a:srgbClr val="002060"/>
                </a:solidFill>
                <a:effectLst>
                  <a:outerShdw blurRad="38100" dist="38100" dir="2700000" algn="tl">
                    <a:srgbClr val="000000">
                      <a:alpha val="43137"/>
                    </a:srgbClr>
                  </a:outerShdw>
                </a:effectLst>
                <a:ea typeface="Cambria" panose="02040503050406030204" pitchFamily="18" charset="0"/>
                <a:cs typeface="Calibri" panose="020F0502020204030204" pitchFamily="34" charset="0"/>
              </a:rPr>
              <a:t>CPMT Quantitative Report Out:</a:t>
            </a:r>
          </a:p>
          <a:p>
            <a:pPr algn="r"/>
            <a:r>
              <a:rPr lang="en-US" sz="3600" i="1" dirty="0">
                <a:solidFill>
                  <a:srgbClr val="002060"/>
                </a:solidFill>
                <a:ea typeface="Cambria" panose="02040503050406030204" pitchFamily="18" charset="0"/>
                <a:cs typeface="Calibri" panose="020F0502020204030204" pitchFamily="34" charset="0"/>
              </a:rPr>
              <a:t>Ensuring an Effective Foster </a:t>
            </a:r>
          </a:p>
          <a:p>
            <a:pPr algn="r"/>
            <a:r>
              <a:rPr lang="en-US" sz="3600" i="1" dirty="0">
                <a:solidFill>
                  <a:srgbClr val="002060"/>
                </a:solidFill>
                <a:ea typeface="Cambria" panose="02040503050406030204" pitchFamily="18" charset="0"/>
                <a:cs typeface="Calibri" panose="020F0502020204030204" pitchFamily="34" charset="0"/>
              </a:rPr>
              <a:t>Care Prevention System for </a:t>
            </a:r>
          </a:p>
          <a:p>
            <a:pPr algn="r"/>
            <a:r>
              <a:rPr lang="en-US" sz="3600" i="1" dirty="0">
                <a:solidFill>
                  <a:srgbClr val="002060"/>
                </a:solidFill>
                <a:ea typeface="Cambria" panose="02040503050406030204" pitchFamily="18" charset="0"/>
                <a:cs typeface="Calibri" panose="020F0502020204030204" pitchFamily="34" charset="0"/>
              </a:rPr>
              <a:t>Families of Children with </a:t>
            </a:r>
          </a:p>
          <a:p>
            <a:pPr algn="r"/>
            <a:r>
              <a:rPr lang="en-US" sz="3600" i="1" dirty="0">
                <a:solidFill>
                  <a:srgbClr val="002060"/>
                </a:solidFill>
                <a:ea typeface="Cambria" panose="02040503050406030204" pitchFamily="18" charset="0"/>
                <a:cs typeface="Calibri" panose="020F0502020204030204" pitchFamily="34" charset="0"/>
              </a:rPr>
              <a:t>Behavioral Health Care Needs</a:t>
            </a:r>
            <a:endParaRPr lang="en-US" sz="3600" i="1" dirty="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044259F6-A923-4A3D-B416-95D73F2D0AF5}"/>
              </a:ext>
            </a:extLst>
          </p:cNvPr>
          <p:cNvPicPr>
            <a:picLocks noChangeAspect="1"/>
          </p:cNvPicPr>
          <p:nvPr/>
        </p:nvPicPr>
        <p:blipFill rotWithShape="1">
          <a:blip r:embed="rId4">
            <a:clrChange>
              <a:clrFrom>
                <a:srgbClr val="EBFFFF"/>
              </a:clrFrom>
              <a:clrTo>
                <a:srgbClr val="EBFFFF">
                  <a:alpha val="0"/>
                </a:srgbClr>
              </a:clrTo>
            </a:clrChange>
            <a:extLst>
              <a:ext uri="{BEBA8EAE-BF5A-486C-A8C5-ECC9F3942E4B}">
                <a14:imgProps xmlns:a14="http://schemas.microsoft.com/office/drawing/2010/main">
                  <a14:imgLayer r:embed="rId5">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b="7654"/>
          <a:stretch/>
        </p:blipFill>
        <p:spPr>
          <a:xfrm>
            <a:off x="167087" y="0"/>
            <a:ext cx="4960472" cy="4802321"/>
          </a:xfrm>
          <a:prstGeom prst="rect">
            <a:avLst/>
          </a:prstGeom>
        </p:spPr>
      </p:pic>
    </p:spTree>
    <p:extLst>
      <p:ext uri="{BB962C8B-B14F-4D97-AF65-F5344CB8AC3E}">
        <p14:creationId xmlns:p14="http://schemas.microsoft.com/office/powerpoint/2010/main" val="1310264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582400" cy="1083301"/>
          </a:xfrm>
        </p:spPr>
        <p:txBody>
          <a:bodyPr/>
          <a:lstStyle/>
          <a:p>
            <a:r>
              <a:rPr lang="en-US" b="1" dirty="0">
                <a:solidFill>
                  <a:srgbClr val="0070C0"/>
                </a:solidFill>
                <a:latin typeface="+mn-lt"/>
              </a:rPr>
              <a:t>Most referrals are received from DFS</a:t>
            </a:r>
          </a:p>
        </p:txBody>
      </p:sp>
      <p:graphicFrame>
        <p:nvGraphicFramePr>
          <p:cNvPr id="3" name="Chart 2"/>
          <p:cNvGraphicFramePr>
            <a:graphicFrameLocks/>
          </p:cNvGraphicFramePr>
          <p:nvPr>
            <p:extLst>
              <p:ext uri="{D42A27DB-BD31-4B8C-83A1-F6EECF244321}">
                <p14:modId xmlns:p14="http://schemas.microsoft.com/office/powerpoint/2010/main" val="3071577409"/>
              </p:ext>
            </p:extLst>
          </p:nvPr>
        </p:nvGraphicFramePr>
        <p:xfrm>
          <a:off x="304800" y="1235702"/>
          <a:ext cx="11582400" cy="5322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880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15C9-CC10-47B1-87D8-901CFFD1DA87}"/>
              </a:ext>
            </a:extLst>
          </p:cNvPr>
          <p:cNvSpPr>
            <a:spLocks noGrp="1"/>
          </p:cNvSpPr>
          <p:nvPr>
            <p:ph type="title"/>
          </p:nvPr>
        </p:nvSpPr>
        <p:spPr>
          <a:xfrm>
            <a:off x="332873" y="10189"/>
            <a:ext cx="11526253" cy="958353"/>
          </a:xfrm>
        </p:spPr>
        <p:txBody>
          <a:bodyPr/>
          <a:lstStyle/>
          <a:p>
            <a:r>
              <a:rPr lang="en-US" b="1" dirty="0">
                <a:solidFill>
                  <a:srgbClr val="0070C0"/>
                </a:solidFill>
                <a:latin typeface="+mn-lt"/>
              </a:rPr>
              <a:t>Demographic Findings by Referral Source:</a:t>
            </a:r>
          </a:p>
        </p:txBody>
      </p:sp>
      <p:graphicFrame>
        <p:nvGraphicFramePr>
          <p:cNvPr id="3" name="Diagram 2">
            <a:extLst>
              <a:ext uri="{FF2B5EF4-FFF2-40B4-BE49-F238E27FC236}">
                <a16:creationId xmlns:a16="http://schemas.microsoft.com/office/drawing/2014/main" id="{E7DA9DCD-2159-4D3B-9A02-6FE0DEEE2425}"/>
              </a:ext>
            </a:extLst>
          </p:cNvPr>
          <p:cNvGraphicFramePr/>
          <p:nvPr>
            <p:extLst>
              <p:ext uri="{D42A27DB-BD31-4B8C-83A1-F6EECF244321}">
                <p14:modId xmlns:p14="http://schemas.microsoft.com/office/powerpoint/2010/main" val="1434072246"/>
              </p:ext>
            </p:extLst>
          </p:nvPr>
        </p:nvGraphicFramePr>
        <p:xfrm>
          <a:off x="226192" y="635000"/>
          <a:ext cx="11782928" cy="622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808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8703FEC8-07BB-48AE-868C-2ADAC8C69B74}"/>
                                            </p:graphicEl>
                                          </p:spTgt>
                                        </p:tgtEl>
                                        <p:attrNameLst>
                                          <p:attrName>style.visibility</p:attrName>
                                        </p:attrNameLst>
                                      </p:cBhvr>
                                      <p:to>
                                        <p:strVal val="visible"/>
                                      </p:to>
                                    </p:set>
                                    <p:animEffect transition="in" filter="fade">
                                      <p:cBhvr>
                                        <p:cTn id="7" dur="500"/>
                                        <p:tgtEl>
                                          <p:spTgt spid="3">
                                            <p:graphicEl>
                                              <a:dgm id="{8703FEC8-07BB-48AE-868C-2ADAC8C69B7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97E04732-3491-4B60-8714-C7393846BBE5}"/>
                                            </p:graphicEl>
                                          </p:spTgt>
                                        </p:tgtEl>
                                        <p:attrNameLst>
                                          <p:attrName>style.visibility</p:attrName>
                                        </p:attrNameLst>
                                      </p:cBhvr>
                                      <p:to>
                                        <p:strVal val="visible"/>
                                      </p:to>
                                    </p:set>
                                    <p:animEffect transition="in" filter="fade">
                                      <p:cBhvr>
                                        <p:cTn id="10" dur="500"/>
                                        <p:tgtEl>
                                          <p:spTgt spid="3">
                                            <p:graphicEl>
                                              <a:dgm id="{97E04732-3491-4B60-8714-C7393846BBE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E6D1C49E-F2BA-43A3-B3DF-10B040286850}"/>
                                            </p:graphicEl>
                                          </p:spTgt>
                                        </p:tgtEl>
                                        <p:attrNameLst>
                                          <p:attrName>style.visibility</p:attrName>
                                        </p:attrNameLst>
                                      </p:cBhvr>
                                      <p:to>
                                        <p:strVal val="visible"/>
                                      </p:to>
                                    </p:set>
                                    <p:animEffect transition="in" filter="fade">
                                      <p:cBhvr>
                                        <p:cTn id="15" dur="500"/>
                                        <p:tgtEl>
                                          <p:spTgt spid="3">
                                            <p:graphicEl>
                                              <a:dgm id="{E6D1C49E-F2BA-43A3-B3DF-10B04028685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D62F4EED-2931-4B9D-863F-3DD5902BC429}"/>
                                            </p:graphicEl>
                                          </p:spTgt>
                                        </p:tgtEl>
                                        <p:attrNameLst>
                                          <p:attrName>style.visibility</p:attrName>
                                        </p:attrNameLst>
                                      </p:cBhvr>
                                      <p:to>
                                        <p:strVal val="visible"/>
                                      </p:to>
                                    </p:set>
                                    <p:animEffect transition="in" filter="fade">
                                      <p:cBhvr>
                                        <p:cTn id="20" dur="500"/>
                                        <p:tgtEl>
                                          <p:spTgt spid="3">
                                            <p:graphicEl>
                                              <a:dgm id="{D62F4EED-2931-4B9D-863F-3DD5902BC429}"/>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FE9DC676-C042-4186-9122-3B276D6DC9D8}"/>
                                            </p:graphicEl>
                                          </p:spTgt>
                                        </p:tgtEl>
                                        <p:attrNameLst>
                                          <p:attrName>style.visibility</p:attrName>
                                        </p:attrNameLst>
                                      </p:cBhvr>
                                      <p:to>
                                        <p:strVal val="visible"/>
                                      </p:to>
                                    </p:set>
                                    <p:animEffect transition="in" filter="fade">
                                      <p:cBhvr>
                                        <p:cTn id="23" dur="500"/>
                                        <p:tgtEl>
                                          <p:spTgt spid="3">
                                            <p:graphicEl>
                                              <a:dgm id="{FE9DC676-C042-4186-9122-3B276D6DC9D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FE2FF744-D183-4858-9F3C-D3283A228A1F}"/>
                                            </p:graphicEl>
                                          </p:spTgt>
                                        </p:tgtEl>
                                        <p:attrNameLst>
                                          <p:attrName>style.visibility</p:attrName>
                                        </p:attrNameLst>
                                      </p:cBhvr>
                                      <p:to>
                                        <p:strVal val="visible"/>
                                      </p:to>
                                    </p:set>
                                    <p:animEffect transition="in" filter="fade">
                                      <p:cBhvr>
                                        <p:cTn id="28" dur="500"/>
                                        <p:tgtEl>
                                          <p:spTgt spid="3">
                                            <p:graphicEl>
                                              <a:dgm id="{FE2FF744-D183-4858-9F3C-D3283A228A1F}"/>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graphicEl>
                                              <a:dgm id="{F5E1CA65-742F-4D46-B761-415EC0EC0409}"/>
                                            </p:graphicEl>
                                          </p:spTgt>
                                        </p:tgtEl>
                                        <p:attrNameLst>
                                          <p:attrName>style.visibility</p:attrName>
                                        </p:attrNameLst>
                                      </p:cBhvr>
                                      <p:to>
                                        <p:strVal val="visible"/>
                                      </p:to>
                                    </p:set>
                                    <p:animEffect transition="in" filter="fade">
                                      <p:cBhvr>
                                        <p:cTn id="33" dur="500"/>
                                        <p:tgtEl>
                                          <p:spTgt spid="3">
                                            <p:graphicEl>
                                              <a:dgm id="{F5E1CA65-742F-4D46-B761-415EC0EC0409}"/>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graphicEl>
                                              <a:dgm id="{A854DF49-6541-4467-A22F-08401D08F78A}"/>
                                            </p:graphicEl>
                                          </p:spTgt>
                                        </p:tgtEl>
                                        <p:attrNameLst>
                                          <p:attrName>style.visibility</p:attrName>
                                        </p:attrNameLst>
                                      </p:cBhvr>
                                      <p:to>
                                        <p:strVal val="visible"/>
                                      </p:to>
                                    </p:set>
                                    <p:animEffect transition="in" filter="fade">
                                      <p:cBhvr>
                                        <p:cTn id="36" dur="500"/>
                                        <p:tgtEl>
                                          <p:spTgt spid="3">
                                            <p:graphicEl>
                                              <a:dgm id="{A854DF49-6541-4467-A22F-08401D08F78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graphicEl>
                                              <a:dgm id="{17E0DC13-FA54-4976-A978-5F0F863CB467}"/>
                                            </p:graphicEl>
                                          </p:spTgt>
                                        </p:tgtEl>
                                        <p:attrNameLst>
                                          <p:attrName>style.visibility</p:attrName>
                                        </p:attrNameLst>
                                      </p:cBhvr>
                                      <p:to>
                                        <p:strVal val="visible"/>
                                      </p:to>
                                    </p:set>
                                    <p:animEffect transition="in" filter="fade">
                                      <p:cBhvr>
                                        <p:cTn id="41" dur="500"/>
                                        <p:tgtEl>
                                          <p:spTgt spid="3">
                                            <p:graphicEl>
                                              <a:dgm id="{17E0DC13-FA54-4976-A978-5F0F863CB4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47C8E9-3E14-4264-B34B-6C101F333005}"/>
              </a:ext>
            </a:extLst>
          </p:cNvPr>
          <p:cNvSpPr/>
          <p:nvPr/>
        </p:nvSpPr>
        <p:spPr>
          <a:xfrm>
            <a:off x="0" y="250009"/>
            <a:ext cx="12192000" cy="15787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BD4DF26-D2C6-43DC-8B7E-FEF631ED7975}"/>
              </a:ext>
            </a:extLst>
          </p:cNvPr>
          <p:cNvSpPr>
            <a:spLocks noGrp="1"/>
          </p:cNvSpPr>
          <p:nvPr>
            <p:ph type="title"/>
          </p:nvPr>
        </p:nvSpPr>
        <p:spPr>
          <a:xfrm>
            <a:off x="211587" y="376622"/>
            <a:ext cx="6154792" cy="1325563"/>
          </a:xfrm>
        </p:spPr>
        <p:txBody>
          <a:bodyPr/>
          <a:lstStyle/>
          <a:p>
            <a:r>
              <a:rPr lang="en-US" b="1" dirty="0">
                <a:solidFill>
                  <a:schemeClr val="bg1"/>
                </a:solidFill>
                <a:latin typeface="+mn-lt"/>
              </a:rPr>
              <a:t>CANS Scores by Domain</a:t>
            </a:r>
            <a:br>
              <a:rPr lang="en-US" b="1" dirty="0">
                <a:solidFill>
                  <a:schemeClr val="bg1"/>
                </a:solidFill>
                <a:latin typeface="+mn-lt"/>
              </a:rPr>
            </a:br>
            <a:r>
              <a:rPr lang="en-US" sz="3200" b="1" dirty="0">
                <a:solidFill>
                  <a:schemeClr val="bg1"/>
                </a:solidFill>
                <a:latin typeface="+mn-lt"/>
              </a:rPr>
              <a:t>Assessing Needs and Outcomes</a:t>
            </a:r>
            <a:endParaRPr lang="en-US" b="1" dirty="0">
              <a:solidFill>
                <a:schemeClr val="bg1"/>
              </a:solidFill>
              <a:latin typeface="+mn-lt"/>
            </a:endParaRPr>
          </a:p>
        </p:txBody>
      </p:sp>
      <p:sp>
        <p:nvSpPr>
          <p:cNvPr id="12" name="Flowchart: Off-page Connector 11">
            <a:extLst>
              <a:ext uri="{FF2B5EF4-FFF2-40B4-BE49-F238E27FC236}">
                <a16:creationId xmlns:a16="http://schemas.microsoft.com/office/drawing/2014/main" id="{51090206-8719-4C7F-9E83-3C8E208FD685}"/>
              </a:ext>
            </a:extLst>
          </p:cNvPr>
          <p:cNvSpPr/>
          <p:nvPr/>
        </p:nvSpPr>
        <p:spPr>
          <a:xfrm>
            <a:off x="6638438" y="-1"/>
            <a:ext cx="1600200" cy="2284753"/>
          </a:xfrm>
          <a:prstGeom prst="flowChartOffpage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D387ACF-1EFC-48B1-8E44-537575006F62}"/>
              </a:ext>
            </a:extLst>
          </p:cNvPr>
          <p:cNvSpPr txBox="1"/>
          <p:nvPr/>
        </p:nvSpPr>
        <p:spPr>
          <a:xfrm>
            <a:off x="5791200" y="2820990"/>
            <a:ext cx="6128741" cy="3170099"/>
          </a:xfrm>
          <a:prstGeom prst="rect">
            <a:avLst/>
          </a:prstGeom>
          <a:noFill/>
        </p:spPr>
        <p:txBody>
          <a:bodyPr wrap="square" rtlCol="0">
            <a:spAutoFit/>
          </a:bodyPr>
          <a:lstStyle/>
          <a:p>
            <a:pPr marL="571500" indent="-571500">
              <a:spcAft>
                <a:spcPts val="1200"/>
              </a:spcAft>
              <a:buFont typeface="Arial" panose="020B0604020202020204" pitchFamily="34" charset="0"/>
              <a:buChar char="•"/>
            </a:pPr>
            <a:r>
              <a:rPr lang="en-US" sz="3600" b="1" dirty="0">
                <a:solidFill>
                  <a:schemeClr val="accent5"/>
                </a:solidFill>
              </a:rPr>
              <a:t>Child Behavioral/Emotional Needs (CN)</a:t>
            </a:r>
          </a:p>
          <a:p>
            <a:pPr marL="571500" indent="-571500">
              <a:spcAft>
                <a:spcPts val="1200"/>
              </a:spcAft>
              <a:buFont typeface="Arial" panose="020B0604020202020204" pitchFamily="34" charset="0"/>
              <a:buChar char="•"/>
            </a:pPr>
            <a:r>
              <a:rPr lang="en-US" sz="3600" b="1" dirty="0">
                <a:solidFill>
                  <a:schemeClr val="accent2"/>
                </a:solidFill>
              </a:rPr>
              <a:t>Child Risk Behaviors (RB)</a:t>
            </a:r>
          </a:p>
          <a:p>
            <a:pPr marL="571500" indent="-571500">
              <a:spcAft>
                <a:spcPts val="1200"/>
              </a:spcAft>
              <a:buFont typeface="Arial" panose="020B0604020202020204" pitchFamily="34" charset="0"/>
              <a:buChar char="•"/>
            </a:pPr>
            <a:r>
              <a:rPr lang="en-US" sz="3600" b="1" dirty="0">
                <a:solidFill>
                  <a:schemeClr val="accent6"/>
                </a:solidFill>
              </a:rPr>
              <a:t>Caregiver Needs and Strengths (CG)</a:t>
            </a:r>
          </a:p>
        </p:txBody>
      </p:sp>
      <p:grpSp>
        <p:nvGrpSpPr>
          <p:cNvPr id="3" name="Group 2">
            <a:extLst>
              <a:ext uri="{FF2B5EF4-FFF2-40B4-BE49-F238E27FC236}">
                <a16:creationId xmlns:a16="http://schemas.microsoft.com/office/drawing/2014/main" id="{7177E5A8-F088-43DF-B904-C8BD0121A9DB}"/>
              </a:ext>
            </a:extLst>
          </p:cNvPr>
          <p:cNvGrpSpPr/>
          <p:nvPr/>
        </p:nvGrpSpPr>
        <p:grpSpPr>
          <a:xfrm>
            <a:off x="10380213" y="-11307"/>
            <a:ext cx="1600200" cy="2284753"/>
            <a:chOff x="8479089" y="-2"/>
            <a:chExt cx="1600200" cy="2284753"/>
          </a:xfrm>
        </p:grpSpPr>
        <p:sp>
          <p:nvSpPr>
            <p:cNvPr id="2" name="Flowchart: Off-page Connector 1">
              <a:extLst>
                <a:ext uri="{FF2B5EF4-FFF2-40B4-BE49-F238E27FC236}">
                  <a16:creationId xmlns:a16="http://schemas.microsoft.com/office/drawing/2014/main" id="{2ED96227-5A69-46D7-9FF3-159801A70A7D}"/>
                </a:ext>
              </a:extLst>
            </p:cNvPr>
            <p:cNvSpPr/>
            <p:nvPr/>
          </p:nvSpPr>
          <p:spPr>
            <a:xfrm>
              <a:off x="8479089" y="-2"/>
              <a:ext cx="1600200" cy="2284753"/>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E2BBA70-78CD-46DF-B2A2-B9E1EF99F48C}"/>
                </a:ext>
              </a:extLst>
            </p:cNvPr>
            <p:cNvPicPr>
              <a:picLocks noChangeAspect="1"/>
            </p:cNvPicPr>
            <p:nvPr/>
          </p:nvPicPr>
          <p:blipFill rotWithShape="1">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77936" t="23844" r="202" b="53333"/>
            <a:stretch/>
          </p:blipFill>
          <p:spPr>
            <a:xfrm>
              <a:off x="8548104" y="250009"/>
              <a:ext cx="1425777" cy="1627011"/>
            </a:xfrm>
            <a:prstGeom prst="rect">
              <a:avLst/>
            </a:prstGeom>
          </p:spPr>
        </p:pic>
      </p:grpSp>
      <p:grpSp>
        <p:nvGrpSpPr>
          <p:cNvPr id="6" name="Group 5">
            <a:extLst>
              <a:ext uri="{FF2B5EF4-FFF2-40B4-BE49-F238E27FC236}">
                <a16:creationId xmlns:a16="http://schemas.microsoft.com/office/drawing/2014/main" id="{92D8EF16-32EA-4C85-8FDD-FEC367D30EAC}"/>
              </a:ext>
            </a:extLst>
          </p:cNvPr>
          <p:cNvGrpSpPr/>
          <p:nvPr/>
        </p:nvGrpSpPr>
        <p:grpSpPr>
          <a:xfrm>
            <a:off x="8510697" y="-11307"/>
            <a:ext cx="1680958" cy="2284753"/>
            <a:chOff x="4538186" y="178725"/>
            <a:chExt cx="1680958" cy="2284753"/>
          </a:xfrm>
        </p:grpSpPr>
        <p:sp>
          <p:nvSpPr>
            <p:cNvPr id="17" name="Flowchart: Off-page Connector 16">
              <a:extLst>
                <a:ext uri="{FF2B5EF4-FFF2-40B4-BE49-F238E27FC236}">
                  <a16:creationId xmlns:a16="http://schemas.microsoft.com/office/drawing/2014/main" id="{7F3547B6-87E2-4510-BBD4-D5BCA54F45F7}"/>
                </a:ext>
              </a:extLst>
            </p:cNvPr>
            <p:cNvSpPr/>
            <p:nvPr/>
          </p:nvSpPr>
          <p:spPr>
            <a:xfrm>
              <a:off x="4538186" y="178725"/>
              <a:ext cx="1600200" cy="2284753"/>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117A4C58-154D-4E4A-B12B-3CC0CB9960DA}"/>
                </a:ext>
              </a:extLst>
            </p:cNvPr>
            <p:cNvPicPr>
              <a:picLocks noChangeAspect="1"/>
            </p:cNvPicPr>
            <p:nvPr/>
          </p:nvPicPr>
          <p:blipFill rotWithShape="1">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52541" t="72473" r="25597" b="7705"/>
            <a:stretch/>
          </p:blipFill>
          <p:spPr>
            <a:xfrm>
              <a:off x="4650688" y="326406"/>
              <a:ext cx="1568456" cy="1554504"/>
            </a:xfrm>
            <a:prstGeom prst="rect">
              <a:avLst/>
            </a:prstGeom>
          </p:spPr>
        </p:pic>
      </p:grpSp>
      <p:pic>
        <p:nvPicPr>
          <p:cNvPr id="21" name="Picture 20">
            <a:extLst>
              <a:ext uri="{FF2B5EF4-FFF2-40B4-BE49-F238E27FC236}">
                <a16:creationId xmlns:a16="http://schemas.microsoft.com/office/drawing/2014/main" id="{C289365C-4039-4DAD-A2F4-261448594580}"/>
              </a:ext>
            </a:extLst>
          </p:cNvPr>
          <p:cNvPicPr>
            <a:picLocks noChangeAspect="1"/>
          </p:cNvPicPr>
          <p:nvPr/>
        </p:nvPicPr>
        <p:blipFill rotWithShape="1">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77954" t="-58" r="184" b="77235"/>
          <a:stretch/>
        </p:blipFill>
        <p:spPr>
          <a:xfrm>
            <a:off x="6650897" y="347123"/>
            <a:ext cx="1393783" cy="1590502"/>
          </a:xfrm>
          <a:prstGeom prst="rect">
            <a:avLst/>
          </a:prstGeom>
        </p:spPr>
      </p:pic>
      <p:pic>
        <p:nvPicPr>
          <p:cNvPr id="23" name="Picture 22">
            <a:extLst>
              <a:ext uri="{FF2B5EF4-FFF2-40B4-BE49-F238E27FC236}">
                <a16:creationId xmlns:a16="http://schemas.microsoft.com/office/drawing/2014/main" id="{5BE8F94F-D2B2-4566-BB39-E4A080DEA9A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0000"/>
          <a:stretch/>
        </p:blipFill>
        <p:spPr>
          <a:xfrm>
            <a:off x="-419771" y="1599844"/>
            <a:ext cx="6830217" cy="5612389"/>
          </a:xfrm>
          <a:prstGeom prst="rect">
            <a:avLst/>
          </a:prstGeom>
        </p:spPr>
      </p:pic>
    </p:spTree>
    <p:extLst>
      <p:ext uri="{BB962C8B-B14F-4D97-AF65-F5344CB8AC3E}">
        <p14:creationId xmlns:p14="http://schemas.microsoft.com/office/powerpoint/2010/main" val="41370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49B7-D944-4C67-908A-75CDCE08A9AE}"/>
              </a:ext>
            </a:extLst>
          </p:cNvPr>
          <p:cNvSpPr>
            <a:spLocks noGrp="1"/>
          </p:cNvSpPr>
          <p:nvPr>
            <p:ph type="title"/>
          </p:nvPr>
        </p:nvSpPr>
        <p:spPr>
          <a:xfrm>
            <a:off x="286741" y="245644"/>
            <a:ext cx="10515600" cy="791973"/>
          </a:xfrm>
        </p:spPr>
        <p:txBody>
          <a:bodyPr/>
          <a:lstStyle/>
          <a:p>
            <a:r>
              <a:rPr lang="en-US" b="1" dirty="0">
                <a:solidFill>
                  <a:srgbClr val="0070C0"/>
                </a:solidFill>
                <a:latin typeface="+mn-lt"/>
              </a:rPr>
              <a:t>CANS Scoring: Actionable/Non-Actionable</a:t>
            </a:r>
          </a:p>
        </p:txBody>
      </p:sp>
      <p:graphicFrame>
        <p:nvGraphicFramePr>
          <p:cNvPr id="18" name="Diagram 17">
            <a:extLst>
              <a:ext uri="{FF2B5EF4-FFF2-40B4-BE49-F238E27FC236}">
                <a16:creationId xmlns:a16="http://schemas.microsoft.com/office/drawing/2014/main" id="{C7FBA903-6413-4A5A-9112-0E48C79FB69B}"/>
              </a:ext>
            </a:extLst>
          </p:cNvPr>
          <p:cNvGraphicFramePr/>
          <p:nvPr>
            <p:extLst>
              <p:ext uri="{D42A27DB-BD31-4B8C-83A1-F6EECF244321}">
                <p14:modId xmlns:p14="http://schemas.microsoft.com/office/powerpoint/2010/main" val="3712848650"/>
              </p:ext>
            </p:extLst>
          </p:nvPr>
        </p:nvGraphicFramePr>
        <p:xfrm>
          <a:off x="79513" y="1230881"/>
          <a:ext cx="7896365" cy="5627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BDA0A3F-47A7-4AC7-AB7C-CB871CB45159}"/>
              </a:ext>
            </a:extLst>
          </p:cNvPr>
          <p:cNvPicPr>
            <a:picLocks noChangeAspect="1"/>
          </p:cNvPicPr>
          <p:nvPr/>
        </p:nvPicPr>
        <p:blipFill>
          <a:blip r:embed="rId8"/>
          <a:stretch>
            <a:fillRect/>
          </a:stretch>
        </p:blipFill>
        <p:spPr>
          <a:xfrm>
            <a:off x="7752569" y="1230881"/>
            <a:ext cx="4520339" cy="5627096"/>
          </a:xfrm>
          <a:prstGeom prst="rect">
            <a:avLst/>
          </a:prstGeom>
        </p:spPr>
      </p:pic>
    </p:spTree>
    <p:extLst>
      <p:ext uri="{BB962C8B-B14F-4D97-AF65-F5344CB8AC3E}">
        <p14:creationId xmlns:p14="http://schemas.microsoft.com/office/powerpoint/2010/main" val="3937713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104A08-4E55-4AB2-BC17-AD1313B72041}"/>
              </a:ext>
            </a:extLst>
          </p:cNvPr>
          <p:cNvSpPr>
            <a:spLocks noGrp="1"/>
          </p:cNvSpPr>
          <p:nvPr>
            <p:ph type="title"/>
          </p:nvPr>
        </p:nvSpPr>
        <p:spPr>
          <a:xfrm>
            <a:off x="589560" y="856180"/>
            <a:ext cx="4560584" cy="1128068"/>
          </a:xfrm>
        </p:spPr>
        <p:txBody>
          <a:bodyPr vert="horz" lIns="91440" tIns="45720" rIns="91440" bIns="45720" rtlCol="0" anchor="ctr">
            <a:noAutofit/>
          </a:bodyPr>
          <a:lstStyle/>
          <a:p>
            <a:r>
              <a:rPr lang="en-US" b="1" dirty="0">
                <a:solidFill>
                  <a:srgbClr val="0070C0"/>
                </a:solidFill>
                <a:latin typeface="+mn-lt"/>
              </a:rPr>
              <a:t>Challenges in Measuring Need</a:t>
            </a:r>
          </a:p>
        </p:txBody>
      </p:sp>
      <p:grpSp>
        <p:nvGrpSpPr>
          <p:cNvPr id="23"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4"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232C496-A4E5-4706-AED5-C196E8D01EE5}"/>
              </a:ext>
            </a:extLst>
          </p:cNvPr>
          <p:cNvSpPr txBox="1"/>
          <p:nvPr/>
        </p:nvSpPr>
        <p:spPr>
          <a:xfrm>
            <a:off x="617220" y="2330505"/>
            <a:ext cx="4749910" cy="3979585"/>
          </a:xfrm>
          <a:prstGeom prst="rect">
            <a:avLst/>
          </a:prstGeom>
        </p:spPr>
        <p:txBody>
          <a:bodyPr vert="horz" lIns="91440" tIns="45720" rIns="91440" bIns="45720" rtlCol="0" anchor="t">
            <a:normAutofit/>
          </a:bodyPr>
          <a:lstStyle/>
          <a:p>
            <a:pPr marL="285750" indent="-228600">
              <a:spcAft>
                <a:spcPts val="1200"/>
              </a:spcAft>
              <a:buFont typeface="Arial" panose="020B0604020202020204" pitchFamily="34" charset="0"/>
              <a:buChar char="•"/>
            </a:pPr>
            <a:r>
              <a:rPr lang="en-US" sz="2800" dirty="0">
                <a:latin typeface="+mn-lt"/>
                <a:cs typeface="+mn-cs"/>
              </a:rPr>
              <a:t>At minimum, the CANS has 5 domains and 50 different items, where do we even start?</a:t>
            </a:r>
          </a:p>
          <a:p>
            <a:pPr marL="285750" indent="-228600">
              <a:spcAft>
                <a:spcPts val="1200"/>
              </a:spcAft>
              <a:buFont typeface="Arial" panose="020B0604020202020204" pitchFamily="34" charset="0"/>
              <a:buChar char="•"/>
            </a:pPr>
            <a:r>
              <a:rPr lang="en-US" sz="2800" dirty="0">
                <a:latin typeface="+mn-lt"/>
                <a:cs typeface="+mn-cs"/>
              </a:rPr>
              <a:t>How do we measure both need and outcomes using the CANS?</a:t>
            </a:r>
          </a:p>
          <a:p>
            <a:pPr marL="285750" indent="-228600">
              <a:spcAft>
                <a:spcPts val="600"/>
              </a:spcAft>
              <a:buFont typeface="Arial" panose="020B0604020202020204" pitchFamily="34" charset="0"/>
              <a:buChar char="•"/>
            </a:pPr>
            <a:endParaRPr lang="en-US" sz="2800" dirty="0">
              <a:latin typeface="+mn-lt"/>
              <a:cs typeface="+mn-cs"/>
            </a:endParaRP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11BAD0E-E712-48E1-AAA1-BD98AA0EDD77}"/>
              </a:ext>
            </a:extLst>
          </p:cNvPr>
          <p:cNvPicPr>
            <a:picLocks noChangeAspect="1"/>
          </p:cNvPicPr>
          <p:nvPr/>
        </p:nvPicPr>
        <p:blipFill rotWithShape="1">
          <a:blip r:embed="rId3">
            <a:extLst>
              <a:ext uri="{28A0092B-C50C-407E-A947-70E740481C1C}">
                <a14:useLocalDpi xmlns:a14="http://schemas.microsoft.com/office/drawing/2010/main" val="0"/>
              </a:ext>
            </a:extLst>
          </a:blip>
          <a:srcRect l="9354" t="3636" r="18263" b="15230"/>
          <a:stretch/>
        </p:blipFill>
        <p:spPr>
          <a:xfrm>
            <a:off x="5863338" y="953148"/>
            <a:ext cx="5663577" cy="4951704"/>
          </a:xfrm>
          <a:prstGeom prst="rect">
            <a:avLst/>
          </a:prstGeom>
        </p:spPr>
      </p:pic>
    </p:spTree>
    <p:extLst>
      <p:ext uri="{BB962C8B-B14F-4D97-AF65-F5344CB8AC3E}">
        <p14:creationId xmlns:p14="http://schemas.microsoft.com/office/powerpoint/2010/main" val="3872984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786D2-F5D5-400D-B372-D6D5958E7FA0}"/>
              </a:ext>
            </a:extLst>
          </p:cNvPr>
          <p:cNvSpPr>
            <a:spLocks noGrp="1"/>
          </p:cNvSpPr>
          <p:nvPr>
            <p:ph type="title"/>
          </p:nvPr>
        </p:nvSpPr>
        <p:spPr>
          <a:xfrm>
            <a:off x="177018" y="266653"/>
            <a:ext cx="11822723" cy="952548"/>
          </a:xfrm>
        </p:spPr>
        <p:txBody>
          <a:bodyPr>
            <a:normAutofit/>
          </a:bodyPr>
          <a:lstStyle/>
          <a:p>
            <a:r>
              <a:rPr lang="en-US" b="1" dirty="0">
                <a:solidFill>
                  <a:srgbClr val="0070C0"/>
                </a:solidFill>
                <a:latin typeface="+mn-lt"/>
              </a:rPr>
              <a:t>There are multiple ways to analyze CANS scores</a:t>
            </a:r>
            <a:endParaRPr lang="en-US" dirty="0">
              <a:latin typeface="+mn-lt"/>
            </a:endParaRPr>
          </a:p>
        </p:txBody>
      </p:sp>
      <p:graphicFrame>
        <p:nvGraphicFramePr>
          <p:cNvPr id="4" name="Content Placeholder 3">
            <a:extLst>
              <a:ext uri="{FF2B5EF4-FFF2-40B4-BE49-F238E27FC236}">
                <a16:creationId xmlns:a16="http://schemas.microsoft.com/office/drawing/2014/main" id="{1F5CC1A9-E80A-43D7-84BC-0F361DFBBF13}"/>
              </a:ext>
            </a:extLst>
          </p:cNvPr>
          <p:cNvGraphicFramePr>
            <a:graphicFrameLocks noGrp="1"/>
          </p:cNvGraphicFramePr>
          <p:nvPr>
            <p:ph idx="1"/>
            <p:extLst>
              <p:ext uri="{D42A27DB-BD31-4B8C-83A1-F6EECF244321}">
                <p14:modId xmlns:p14="http://schemas.microsoft.com/office/powerpoint/2010/main" val="4281361588"/>
              </p:ext>
            </p:extLst>
          </p:nvPr>
        </p:nvGraphicFramePr>
        <p:xfrm>
          <a:off x="177019" y="1379621"/>
          <a:ext cx="7459599" cy="5478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See the source image">
            <a:extLst>
              <a:ext uri="{FF2B5EF4-FFF2-40B4-BE49-F238E27FC236}">
                <a16:creationId xmlns:a16="http://schemas.microsoft.com/office/drawing/2014/main" id="{4876E934-86E1-4393-8313-A0A19FCB35B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52" t="1737" r="3297" b="957"/>
          <a:stretch/>
        </p:blipFill>
        <p:spPr bwMode="auto">
          <a:xfrm>
            <a:off x="7636618" y="1379621"/>
            <a:ext cx="4555382" cy="547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5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6742E0-E314-4D16-AE8F-2A93499DC6FD}"/>
              </a:ext>
            </a:extLst>
          </p:cNvPr>
          <p:cNvSpPr/>
          <p:nvPr/>
        </p:nvSpPr>
        <p:spPr>
          <a:xfrm>
            <a:off x="0" y="0"/>
            <a:ext cx="2013557"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0AD09C7-238A-420B-B269-6A9E22E99D6A}"/>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2500"/>
          </a:bodyPr>
          <a:lstStyle/>
          <a:p>
            <a:pPr algn="ctr">
              <a:lnSpc>
                <a:spcPct val="90000"/>
              </a:lnSpc>
              <a:spcAft>
                <a:spcPts val="600"/>
              </a:spcAft>
            </a:pPr>
            <a:r>
              <a:rPr lang="en-US" sz="3200" b="1" kern="1200" dirty="0">
                <a:solidFill>
                  <a:srgbClr val="FFFFFF"/>
                </a:solidFill>
                <a:latin typeface="+mj-lt"/>
                <a:ea typeface="+mj-ea"/>
                <a:cs typeface="+mj-cs"/>
              </a:rPr>
              <a:t>CANS: Child Behavioral/ Emotional Needs (CN)</a:t>
            </a:r>
          </a:p>
        </p:txBody>
      </p:sp>
      <p:pic>
        <p:nvPicPr>
          <p:cNvPr id="4" name="Picture 3">
            <a:extLst>
              <a:ext uri="{FF2B5EF4-FFF2-40B4-BE49-F238E27FC236}">
                <a16:creationId xmlns:a16="http://schemas.microsoft.com/office/drawing/2014/main" id="{D738F1E4-67D7-4B0B-9B0D-89F6D08A361E}"/>
              </a:ext>
            </a:extLst>
          </p:cNvPr>
          <p:cNvPicPr>
            <a:picLocks noChangeAspect="1"/>
          </p:cNvPicPr>
          <p:nvPr/>
        </p:nvPicPr>
        <p:blipFill>
          <a:blip r:embed="rId3"/>
          <a:stretch>
            <a:fillRect/>
          </a:stretch>
        </p:blipFill>
        <p:spPr>
          <a:xfrm>
            <a:off x="4162109" y="961812"/>
            <a:ext cx="6941180" cy="4930987"/>
          </a:xfrm>
          <a:prstGeom prst="rect">
            <a:avLst/>
          </a:prstGeom>
        </p:spPr>
      </p:pic>
      <p:sp>
        <p:nvSpPr>
          <p:cNvPr id="2" name="Rectangle: Rounded Corners 1">
            <a:extLst>
              <a:ext uri="{FF2B5EF4-FFF2-40B4-BE49-F238E27FC236}">
                <a16:creationId xmlns:a16="http://schemas.microsoft.com/office/drawing/2014/main" id="{609CC6DE-3E3C-4B1E-B631-5018A20347A8}"/>
              </a:ext>
            </a:extLst>
          </p:cNvPr>
          <p:cNvSpPr/>
          <p:nvPr/>
        </p:nvSpPr>
        <p:spPr>
          <a:xfrm>
            <a:off x="4285968" y="3172690"/>
            <a:ext cx="1657632" cy="25630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A7C55BFE-9610-42C3-B043-D49A05EF637B}"/>
              </a:ext>
            </a:extLst>
          </p:cNvPr>
          <p:cNvSpPr/>
          <p:nvPr/>
        </p:nvSpPr>
        <p:spPr>
          <a:xfrm>
            <a:off x="4285968" y="3468870"/>
            <a:ext cx="1255018" cy="25630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A3F99B3D-45B1-4E84-B8E8-75F12A57F998}"/>
              </a:ext>
            </a:extLst>
          </p:cNvPr>
          <p:cNvSpPr/>
          <p:nvPr/>
        </p:nvSpPr>
        <p:spPr>
          <a:xfrm>
            <a:off x="4285968" y="3775518"/>
            <a:ext cx="854068" cy="25630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D8089FD9-A98A-4A36-9A67-AE6CC9CA0226}"/>
              </a:ext>
            </a:extLst>
          </p:cNvPr>
          <p:cNvSpPr/>
          <p:nvPr/>
        </p:nvSpPr>
        <p:spPr>
          <a:xfrm>
            <a:off x="4285967" y="4059538"/>
            <a:ext cx="1378877" cy="30664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B1AD48E6-A675-4C1E-B7E5-A63DDC95DB16}"/>
              </a:ext>
            </a:extLst>
          </p:cNvPr>
          <p:cNvSpPr/>
          <p:nvPr/>
        </p:nvSpPr>
        <p:spPr>
          <a:xfrm>
            <a:off x="4311220" y="4636352"/>
            <a:ext cx="2657616" cy="30664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CDB56EE1-E597-47C2-B487-3ABC6E7A7CED}"/>
              </a:ext>
            </a:extLst>
          </p:cNvPr>
          <p:cNvSpPr/>
          <p:nvPr/>
        </p:nvSpPr>
        <p:spPr>
          <a:xfrm>
            <a:off x="4285967" y="4970709"/>
            <a:ext cx="1477524" cy="308654"/>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3947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3248"/>
            <a:ext cx="11734800" cy="1239672"/>
          </a:xfrm>
        </p:spPr>
        <p:txBody>
          <a:bodyPr>
            <a:noAutofit/>
          </a:bodyPr>
          <a:lstStyle/>
          <a:p>
            <a:r>
              <a:rPr lang="en-US" b="1" dirty="0">
                <a:solidFill>
                  <a:schemeClr val="accent1"/>
                </a:solidFill>
                <a:latin typeface="+mn-lt"/>
              </a:rPr>
              <a:t>Depression and Anxiety were the most frequently assessed initial Child Needs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10884602"/>
              </p:ext>
            </p:extLst>
          </p:nvPr>
        </p:nvGraphicFramePr>
        <p:xfrm>
          <a:off x="228600" y="1466389"/>
          <a:ext cx="11734800" cy="5158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5209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625894055"/>
              </p:ext>
            </p:extLst>
          </p:nvPr>
        </p:nvGraphicFramePr>
        <p:xfrm>
          <a:off x="246228" y="1524000"/>
          <a:ext cx="11699543" cy="51053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46228" y="77450"/>
            <a:ext cx="11699543" cy="1446550"/>
          </a:xfrm>
          <a:prstGeom prst="rect">
            <a:avLst/>
          </a:prstGeom>
          <a:noFill/>
        </p:spPr>
        <p:txBody>
          <a:bodyPr wrap="square" rtlCol="0" anchor="t">
            <a:spAutoFit/>
          </a:bodyPr>
          <a:lstStyle/>
          <a:p>
            <a:pPr fontAlgn="auto">
              <a:spcBef>
                <a:spcPts val="0"/>
              </a:spcBef>
              <a:spcAft>
                <a:spcPts val="0"/>
              </a:spcAft>
              <a:defRPr/>
            </a:pPr>
            <a:r>
              <a:rPr kumimoji="0" lang="en-US" sz="4400" b="1" u="none" strike="noStrike" kern="1200" cap="none" spc="0" normalizeH="0" baseline="0" noProof="0" dirty="0">
                <a:ln>
                  <a:noFill/>
                </a:ln>
                <a:solidFill>
                  <a:schemeClr val="accent1"/>
                </a:solidFill>
                <a:effectLst/>
                <a:uLnTx/>
                <a:uFillTx/>
                <a:latin typeface="+mn-lt"/>
                <a:ea typeface="+mn-ea"/>
                <a:cs typeface="+mn-cs"/>
              </a:rPr>
              <a:t>Females are more likely to have Depression, Anxiety, and Adjustment to Trauma as actionable</a:t>
            </a:r>
          </a:p>
        </p:txBody>
      </p:sp>
    </p:spTree>
    <p:extLst>
      <p:ext uri="{BB962C8B-B14F-4D97-AF65-F5344CB8AC3E}">
        <p14:creationId xmlns:p14="http://schemas.microsoft.com/office/powerpoint/2010/main" val="246107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104991708"/>
              </p:ext>
            </p:extLst>
          </p:nvPr>
        </p:nvGraphicFramePr>
        <p:xfrm>
          <a:off x="228600" y="1596020"/>
          <a:ext cx="11734800" cy="51125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54235B2-8C4F-45EE-BE9C-33B40ABD44CE}"/>
              </a:ext>
            </a:extLst>
          </p:cNvPr>
          <p:cNvSpPr txBox="1"/>
          <p:nvPr/>
        </p:nvSpPr>
        <p:spPr>
          <a:xfrm>
            <a:off x="228600" y="149470"/>
            <a:ext cx="117348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chemeClr val="accent1"/>
                </a:solidFill>
                <a:effectLst/>
                <a:uLnTx/>
                <a:uFillTx/>
                <a:latin typeface="+mn-lt"/>
                <a:ea typeface="+mn-ea"/>
                <a:cs typeface="+mn-cs"/>
              </a:rPr>
              <a:t>Males are more likely to have Anger, Impulse/ Hyper, and Oppositional Behavior as actionable</a:t>
            </a:r>
          </a:p>
        </p:txBody>
      </p:sp>
    </p:spTree>
    <p:extLst>
      <p:ext uri="{BB962C8B-B14F-4D97-AF65-F5344CB8AC3E}">
        <p14:creationId xmlns:p14="http://schemas.microsoft.com/office/powerpoint/2010/main" val="912427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1211AAD-ECDE-4BB9-81F5-7D4A3009C485}"/>
              </a:ext>
            </a:extLst>
          </p:cNvPr>
          <p:cNvSpPr>
            <a:spLocks noGrp="1"/>
          </p:cNvSpPr>
          <p:nvPr>
            <p:ph type="title"/>
          </p:nvPr>
        </p:nvSpPr>
        <p:spPr>
          <a:xfrm>
            <a:off x="556532" y="643467"/>
            <a:ext cx="11210925" cy="744836"/>
          </a:xfrm>
        </p:spPr>
        <p:txBody>
          <a:bodyPr>
            <a:normAutofit/>
          </a:bodyPr>
          <a:lstStyle/>
          <a:p>
            <a:pPr algn="ctr"/>
            <a:r>
              <a:rPr lang="en-US" b="1" dirty="0">
                <a:solidFill>
                  <a:schemeClr val="bg1"/>
                </a:solidFill>
                <a:latin typeface="+mn-lt"/>
              </a:rPr>
              <a:t>DAFA Class of 2020!</a:t>
            </a:r>
          </a:p>
        </p:txBody>
      </p:sp>
      <p:grpSp>
        <p:nvGrpSpPr>
          <p:cNvPr id="7" name="Group 6">
            <a:extLst>
              <a:ext uri="{FF2B5EF4-FFF2-40B4-BE49-F238E27FC236}">
                <a16:creationId xmlns:a16="http://schemas.microsoft.com/office/drawing/2014/main" id="{2F348CEC-9E23-4787-9D5D-8038D5BEBB6D}"/>
              </a:ext>
            </a:extLst>
          </p:cNvPr>
          <p:cNvGrpSpPr/>
          <p:nvPr/>
        </p:nvGrpSpPr>
        <p:grpSpPr>
          <a:xfrm>
            <a:off x="734828" y="1567542"/>
            <a:ext cx="10722340" cy="5068386"/>
            <a:chOff x="198206" y="828261"/>
            <a:chExt cx="11862564" cy="5559970"/>
          </a:xfrm>
        </p:grpSpPr>
        <p:pic>
          <p:nvPicPr>
            <p:cNvPr id="8" name="Picture 7">
              <a:extLst>
                <a:ext uri="{FF2B5EF4-FFF2-40B4-BE49-F238E27FC236}">
                  <a16:creationId xmlns:a16="http://schemas.microsoft.com/office/drawing/2014/main" id="{C9DBD45F-E25E-427C-85A4-005F48E65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411" b="9386"/>
            <a:stretch/>
          </p:blipFill>
          <p:spPr>
            <a:xfrm>
              <a:off x="10648484" y="2664388"/>
              <a:ext cx="1406676" cy="1845348"/>
            </a:xfrm>
            <a:prstGeom prst="rect">
              <a:avLst/>
            </a:prstGeom>
          </p:spPr>
        </p:pic>
        <p:pic>
          <p:nvPicPr>
            <p:cNvPr id="9" name="Picture 8">
              <a:extLst>
                <a:ext uri="{FF2B5EF4-FFF2-40B4-BE49-F238E27FC236}">
                  <a16:creationId xmlns:a16="http://schemas.microsoft.com/office/drawing/2014/main" id="{833543D7-108E-4915-8A5F-32BA0D3322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94" t="10465" r="11065"/>
            <a:stretch/>
          </p:blipFill>
          <p:spPr>
            <a:xfrm>
              <a:off x="8497600" y="831719"/>
              <a:ext cx="1208579" cy="1842162"/>
            </a:xfrm>
            <a:prstGeom prst="rect">
              <a:avLst/>
            </a:prstGeom>
          </p:spPr>
        </p:pic>
        <p:pic>
          <p:nvPicPr>
            <p:cNvPr id="11" name="Picture 10">
              <a:extLst>
                <a:ext uri="{FF2B5EF4-FFF2-40B4-BE49-F238E27FC236}">
                  <a16:creationId xmlns:a16="http://schemas.microsoft.com/office/drawing/2014/main" id="{3F4948F4-8988-45A3-9AEC-FCFA451749C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15282"/>
            <a:stretch/>
          </p:blipFill>
          <p:spPr>
            <a:xfrm rot="16200000">
              <a:off x="1568586" y="2773090"/>
              <a:ext cx="1837550" cy="1618117"/>
            </a:xfrm>
            <a:prstGeom prst="rect">
              <a:avLst/>
            </a:prstGeom>
          </p:spPr>
        </p:pic>
        <p:pic>
          <p:nvPicPr>
            <p:cNvPr id="12" name="Picture 11">
              <a:extLst>
                <a:ext uri="{FF2B5EF4-FFF2-40B4-BE49-F238E27FC236}">
                  <a16:creationId xmlns:a16="http://schemas.microsoft.com/office/drawing/2014/main" id="{D02F3ED1-C18A-46F7-A4AE-F9A250D2C4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299" t="11474" r="18461" b="27570"/>
            <a:stretch/>
          </p:blipFill>
          <p:spPr>
            <a:xfrm>
              <a:off x="9523298" y="4506543"/>
              <a:ext cx="1271165" cy="1875038"/>
            </a:xfrm>
            <a:prstGeom prst="rect">
              <a:avLst/>
            </a:prstGeom>
          </p:spPr>
        </p:pic>
        <p:pic>
          <p:nvPicPr>
            <p:cNvPr id="13" name="Picture 12">
              <a:extLst>
                <a:ext uri="{FF2B5EF4-FFF2-40B4-BE49-F238E27FC236}">
                  <a16:creationId xmlns:a16="http://schemas.microsoft.com/office/drawing/2014/main" id="{B7C0198C-DD45-48B5-814E-5DEAD735D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2676" y="831718"/>
              <a:ext cx="1447818" cy="1844663"/>
            </a:xfrm>
            <a:prstGeom prst="rect">
              <a:avLst/>
            </a:prstGeom>
          </p:spPr>
        </p:pic>
        <p:pic>
          <p:nvPicPr>
            <p:cNvPr id="14" name="Picture 13">
              <a:extLst>
                <a:ext uri="{FF2B5EF4-FFF2-40B4-BE49-F238E27FC236}">
                  <a16:creationId xmlns:a16="http://schemas.microsoft.com/office/drawing/2014/main" id="{E5325B86-8509-45EA-B418-369D8DF4A27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945" t="12394" b="6653"/>
            <a:stretch/>
          </p:blipFill>
          <p:spPr>
            <a:xfrm rot="5400000">
              <a:off x="7919200" y="4772259"/>
              <a:ext cx="1875037" cy="1349991"/>
            </a:xfrm>
            <a:prstGeom prst="rect">
              <a:avLst/>
            </a:prstGeom>
          </p:spPr>
        </p:pic>
        <p:pic>
          <p:nvPicPr>
            <p:cNvPr id="15" name="Picture 14">
              <a:extLst>
                <a:ext uri="{FF2B5EF4-FFF2-40B4-BE49-F238E27FC236}">
                  <a16:creationId xmlns:a16="http://schemas.microsoft.com/office/drawing/2014/main" id="{07D0A202-4008-46BA-9087-E69E3DB004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024" b="12119"/>
            <a:stretch/>
          </p:blipFill>
          <p:spPr>
            <a:xfrm>
              <a:off x="1983102" y="831719"/>
              <a:ext cx="1120652" cy="1837549"/>
            </a:xfrm>
            <a:prstGeom prst="rect">
              <a:avLst/>
            </a:prstGeom>
          </p:spPr>
        </p:pic>
        <p:pic>
          <p:nvPicPr>
            <p:cNvPr id="16" name="Picture 15">
              <a:extLst>
                <a:ext uri="{FF2B5EF4-FFF2-40B4-BE49-F238E27FC236}">
                  <a16:creationId xmlns:a16="http://schemas.microsoft.com/office/drawing/2014/main" id="{75D4D79E-2ED0-4F34-976B-AF6190103476}"/>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276655" y="2663371"/>
              <a:ext cx="1827782" cy="1837550"/>
            </a:xfrm>
            <a:prstGeom prst="rect">
              <a:avLst/>
            </a:prstGeom>
          </p:spPr>
        </p:pic>
        <p:pic>
          <p:nvPicPr>
            <p:cNvPr id="17" name="Picture 16">
              <a:extLst>
                <a:ext uri="{FF2B5EF4-FFF2-40B4-BE49-F238E27FC236}">
                  <a16:creationId xmlns:a16="http://schemas.microsoft.com/office/drawing/2014/main" id="{CDDFCDAE-98E2-4758-BCF0-00487A33FFE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4542" r="13271" b="13371"/>
            <a:stretch/>
          </p:blipFill>
          <p:spPr>
            <a:xfrm>
              <a:off x="5648692" y="4497164"/>
              <a:ext cx="1271165" cy="1888568"/>
            </a:xfrm>
            <a:prstGeom prst="rect">
              <a:avLst/>
            </a:prstGeom>
          </p:spPr>
        </p:pic>
        <p:pic>
          <p:nvPicPr>
            <p:cNvPr id="18" name="Picture 17">
              <a:extLst>
                <a:ext uri="{FF2B5EF4-FFF2-40B4-BE49-F238E27FC236}">
                  <a16:creationId xmlns:a16="http://schemas.microsoft.com/office/drawing/2014/main" id="{5EA96CEE-715F-4F60-9DDA-DCE118AA1F36}"/>
                </a:ext>
              </a:extLst>
            </p:cNvPr>
            <p:cNvPicPr>
              <a:picLocks noChangeAspect="1"/>
            </p:cNvPicPr>
            <p:nvPr/>
          </p:nvPicPr>
          <p:blipFill rotWithShape="1">
            <a:blip r:embed="rId14">
              <a:extLst>
                <a:ext uri="{28A0092B-C50C-407E-A947-70E740481C1C}">
                  <a14:useLocalDpi xmlns:a14="http://schemas.microsoft.com/office/drawing/2010/main" val="0"/>
                </a:ext>
              </a:extLst>
            </a:blip>
            <a:srcRect l="5669" r="7525"/>
            <a:stretch/>
          </p:blipFill>
          <p:spPr>
            <a:xfrm>
              <a:off x="4459343" y="831719"/>
              <a:ext cx="1388278" cy="1837545"/>
            </a:xfrm>
            <a:prstGeom prst="rect">
              <a:avLst/>
            </a:prstGeom>
          </p:spPr>
        </p:pic>
        <p:pic>
          <p:nvPicPr>
            <p:cNvPr id="19" name="Picture 3">
              <a:extLst>
                <a:ext uri="{FF2B5EF4-FFF2-40B4-BE49-F238E27FC236}">
                  <a16:creationId xmlns:a16="http://schemas.microsoft.com/office/drawing/2014/main" id="{357DE922-16D5-4F9B-883B-DD5C1C36645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8120" t="25604" r="12296" b="1433"/>
            <a:stretch/>
          </p:blipFill>
          <p:spPr bwMode="auto">
            <a:xfrm>
              <a:off x="6131418" y="2673881"/>
              <a:ext cx="1725256" cy="183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46D784A8-8AA5-4EAD-8096-56A6629CA82A" descr="image1.jpeg">
              <a:extLst>
                <a:ext uri="{FF2B5EF4-FFF2-40B4-BE49-F238E27FC236}">
                  <a16:creationId xmlns:a16="http://schemas.microsoft.com/office/drawing/2014/main" id="{E5A14EAD-4C82-404D-A0DE-78E2213668A4}"/>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5401" t="30028" r="21098"/>
            <a:stretch/>
          </p:blipFill>
          <p:spPr bwMode="auto">
            <a:xfrm>
              <a:off x="6911043" y="4507168"/>
              <a:ext cx="1271165" cy="187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CBB0697-5E57-42A0-89F0-7601EE54AAC7" descr="image2.jpeg">
              <a:extLst>
                <a:ext uri="{FF2B5EF4-FFF2-40B4-BE49-F238E27FC236}">
                  <a16:creationId xmlns:a16="http://schemas.microsoft.com/office/drawing/2014/main" id="{8E320C19-86D6-4E68-BCF0-1571DFDD802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5400000">
              <a:off x="2868494" y="1065076"/>
              <a:ext cx="1837549" cy="137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F5DA993D-E203-4500-97AF-993D7B042ABC" descr="image3.jpeg">
              <a:extLst>
                <a:ext uri="{FF2B5EF4-FFF2-40B4-BE49-F238E27FC236}">
                  <a16:creationId xmlns:a16="http://schemas.microsoft.com/office/drawing/2014/main" id="{95EBC6F9-8D11-49C2-8E64-72CDDEC15E6A}"/>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8388"/>
            <a:stretch/>
          </p:blipFill>
          <p:spPr bwMode="auto">
            <a:xfrm>
              <a:off x="7841950" y="2673880"/>
              <a:ext cx="1490844" cy="18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900C6C0F-5A3A-4693-8834-CFAE42CA8BB1" descr="image4.jpeg">
              <a:extLst>
                <a:ext uri="{FF2B5EF4-FFF2-40B4-BE49-F238E27FC236}">
                  <a16:creationId xmlns:a16="http://schemas.microsoft.com/office/drawing/2014/main" id="{2407D171-527D-41BE-9341-12A159355204}"/>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 t="25624" r="31789" b="13123"/>
            <a:stretch/>
          </p:blipFill>
          <p:spPr bwMode="auto">
            <a:xfrm rot="5400000">
              <a:off x="9393781" y="1135733"/>
              <a:ext cx="1842164" cy="123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871B9E36-8DF3-4D0E-87A8-C65D7D71D770" descr="image6.jpeg">
              <a:extLst>
                <a:ext uri="{FF2B5EF4-FFF2-40B4-BE49-F238E27FC236}">
                  <a16:creationId xmlns:a16="http://schemas.microsoft.com/office/drawing/2014/main" id="{86459ED5-1613-4733-8876-F752411A848A}"/>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4630" r="26179" b="13202"/>
            <a:stretch/>
          </p:blipFill>
          <p:spPr bwMode="auto">
            <a:xfrm>
              <a:off x="4368701" y="4499662"/>
              <a:ext cx="1278895" cy="18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CAD2FA8C-02C1-4BE5-93BF-CA7F38754396" descr="image7.jpeg">
              <a:extLst>
                <a:ext uri="{FF2B5EF4-FFF2-40B4-BE49-F238E27FC236}">
                  <a16:creationId xmlns:a16="http://schemas.microsoft.com/office/drawing/2014/main" id="{5515BB4F-8B7B-4639-BADA-657A2FC325EE}"/>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1268" b="18564"/>
            <a:stretch/>
          </p:blipFill>
          <p:spPr bwMode="auto">
            <a:xfrm>
              <a:off x="5104436" y="2663368"/>
              <a:ext cx="1045751" cy="18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FC83223E-0E43-43F1-8F70-5BC97E84E165" descr="image8.jpeg">
              <a:extLst>
                <a:ext uri="{FF2B5EF4-FFF2-40B4-BE49-F238E27FC236}">
                  <a16:creationId xmlns:a16="http://schemas.microsoft.com/office/drawing/2014/main" id="{D8EA2C87-F325-45E3-8E43-19E2DA0D9821}"/>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2310" t="11778" r="10036"/>
            <a:stretch/>
          </p:blipFill>
          <p:spPr bwMode="auto">
            <a:xfrm>
              <a:off x="5840921" y="833055"/>
              <a:ext cx="1211274" cy="18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E1AAD62B-4912-4304-894E-D57997B572DD" descr="image9.jpeg">
              <a:extLst>
                <a:ext uri="{FF2B5EF4-FFF2-40B4-BE49-F238E27FC236}">
                  <a16:creationId xmlns:a16="http://schemas.microsoft.com/office/drawing/2014/main" id="{C8C550D6-0407-4A18-AD44-7FFC2B6667C2}"/>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6521"/>
            <a:stretch/>
          </p:blipFill>
          <p:spPr bwMode="auto">
            <a:xfrm>
              <a:off x="2797861" y="4496459"/>
              <a:ext cx="1570840" cy="18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B4A1519F-9A3B-4F4A-9A07-793F3D273C16}"/>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9567" b="10085"/>
            <a:stretch/>
          </p:blipFill>
          <p:spPr>
            <a:xfrm rot="5400000">
              <a:off x="1284017" y="4874387"/>
              <a:ext cx="1891772" cy="1135913"/>
            </a:xfrm>
            <a:prstGeom prst="rect">
              <a:avLst/>
            </a:prstGeom>
          </p:spPr>
        </p:pic>
        <p:pic>
          <p:nvPicPr>
            <p:cNvPr id="29" name="Picture 28">
              <a:extLst>
                <a:ext uri="{FF2B5EF4-FFF2-40B4-BE49-F238E27FC236}">
                  <a16:creationId xmlns:a16="http://schemas.microsoft.com/office/drawing/2014/main" id="{88DA3DA2-005C-4388-8B27-3388C25CC33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15833" r="74951" b="52778"/>
            <a:stretch/>
          </p:blipFill>
          <p:spPr>
            <a:xfrm>
              <a:off x="9327071" y="2676379"/>
              <a:ext cx="1340482" cy="1835050"/>
            </a:xfrm>
            <a:prstGeom prst="rect">
              <a:avLst/>
            </a:prstGeom>
          </p:spPr>
        </p:pic>
        <p:pic>
          <p:nvPicPr>
            <p:cNvPr id="30" name="id-15103B82-0F20-478B-951F-AD0F33C79F5C" descr="Image.jpeg">
              <a:extLst>
                <a:ext uri="{FF2B5EF4-FFF2-40B4-BE49-F238E27FC236}">
                  <a16:creationId xmlns:a16="http://schemas.microsoft.com/office/drawing/2014/main" id="{BB199409-87C7-4F4C-B91A-5647931D8081}"/>
                </a:ext>
              </a:extLst>
            </p:cNvPr>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val="0"/>
                </a:ext>
              </a:extLst>
            </a:blip>
            <a:srcRect l="13404" t="-1" r="13351" b="32020"/>
            <a:stretch/>
          </p:blipFill>
          <p:spPr bwMode="auto">
            <a:xfrm>
              <a:off x="198206" y="2663363"/>
              <a:ext cx="1480747" cy="18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d-79E3BEC5-47DF-4369-AABB-429E1A7A8783" descr="Image.jpeg">
              <a:extLst>
                <a:ext uri="{FF2B5EF4-FFF2-40B4-BE49-F238E27FC236}">
                  <a16:creationId xmlns:a16="http://schemas.microsoft.com/office/drawing/2014/main" id="{34A8E242-9CC9-448E-9F00-E09EC1C012EE}"/>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b="3193"/>
            <a:stretch/>
          </p:blipFill>
          <p:spPr bwMode="auto">
            <a:xfrm>
              <a:off x="201606" y="4485323"/>
              <a:ext cx="1471569" cy="189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d-B6F7A372-32B7-4B81-8AB7-9041246DBB36" descr="Image.jpeg">
              <a:extLst>
                <a:ext uri="{FF2B5EF4-FFF2-40B4-BE49-F238E27FC236}">
                  <a16:creationId xmlns:a16="http://schemas.microsoft.com/office/drawing/2014/main" id="{EE6F8508-9B3A-47BD-A424-B691672DFA5B}"/>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6726" r="14845"/>
            <a:stretch/>
          </p:blipFill>
          <p:spPr bwMode="auto">
            <a:xfrm>
              <a:off x="199104" y="828261"/>
              <a:ext cx="1932598" cy="185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6DDFE4AD-24C8-4E0B-B742-57C6D037FBE0}"/>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3965" r="64218" b="38386"/>
            <a:stretch/>
          </p:blipFill>
          <p:spPr>
            <a:xfrm>
              <a:off x="10759757" y="4503350"/>
              <a:ext cx="1295404" cy="1881422"/>
            </a:xfrm>
            <a:prstGeom prst="rect">
              <a:avLst/>
            </a:prstGeom>
          </p:spPr>
        </p:pic>
        <p:pic>
          <p:nvPicPr>
            <p:cNvPr id="34" name="Content Placeholder 3">
              <a:extLst>
                <a:ext uri="{FF2B5EF4-FFF2-40B4-BE49-F238E27FC236}">
                  <a16:creationId xmlns:a16="http://schemas.microsoft.com/office/drawing/2014/main" id="{E6A7A860-12A1-4DA9-8C2A-B61AF85FC006}"/>
                </a:ext>
              </a:extLst>
            </p:cNvPr>
            <p:cNvPicPr>
              <a:picLocks noChangeAspect="1"/>
            </p:cNvPicPr>
            <p:nvPr/>
          </p:nvPicPr>
          <p:blipFill rotWithShape="1">
            <a:blip r:embed="rId31">
              <a:extLst>
                <a:ext uri="{28A0092B-C50C-407E-A947-70E740481C1C}">
                  <a14:useLocalDpi xmlns:a14="http://schemas.microsoft.com/office/drawing/2010/main" val="0"/>
                </a:ext>
              </a:extLst>
            </a:blip>
            <a:srcRect l="33745" t="26462" r="56173" b="51475"/>
            <a:stretch/>
          </p:blipFill>
          <p:spPr>
            <a:xfrm>
              <a:off x="10932411" y="828261"/>
              <a:ext cx="1128359" cy="1852043"/>
            </a:xfrm>
            <a:prstGeom prst="rect">
              <a:avLst/>
            </a:prstGeom>
          </p:spPr>
        </p:pic>
      </p:grpSp>
    </p:spTree>
    <p:extLst>
      <p:ext uri="{BB962C8B-B14F-4D97-AF65-F5344CB8AC3E}">
        <p14:creationId xmlns:p14="http://schemas.microsoft.com/office/powerpoint/2010/main" val="3343814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D9154-4D9C-48E1-B1D9-7BE09430A76B}"/>
              </a:ext>
            </a:extLst>
          </p:cNvPr>
          <p:cNvSpPr>
            <a:spLocks noGrp="1"/>
          </p:cNvSpPr>
          <p:nvPr>
            <p:ph type="title"/>
          </p:nvPr>
        </p:nvSpPr>
        <p:spPr>
          <a:xfrm>
            <a:off x="193820" y="118918"/>
            <a:ext cx="11804360" cy="1458088"/>
          </a:xfrm>
        </p:spPr>
        <p:txBody>
          <a:bodyPr>
            <a:noAutofit/>
          </a:bodyPr>
          <a:lstStyle/>
          <a:p>
            <a:r>
              <a:rPr lang="en-US" b="1" dirty="0">
                <a:solidFill>
                  <a:srgbClr val="0070C0"/>
                </a:solidFill>
                <a:latin typeface="+mn-lt"/>
              </a:rPr>
              <a:t>Child needs decreased after receiving services, </a:t>
            </a:r>
            <a:br>
              <a:rPr lang="en-US" b="1" dirty="0">
                <a:solidFill>
                  <a:srgbClr val="0070C0"/>
                </a:solidFill>
                <a:latin typeface="+mn-lt"/>
              </a:rPr>
            </a:br>
            <a:r>
              <a:rPr lang="en-US" sz="3600" b="1" dirty="0">
                <a:solidFill>
                  <a:srgbClr val="00B050"/>
                </a:solidFill>
                <a:latin typeface="+mn-lt"/>
              </a:rPr>
              <a:t>We still worry about depression, anxiety, and Impulse/Hyper.</a:t>
            </a:r>
          </a:p>
        </p:txBody>
      </p:sp>
      <p:graphicFrame>
        <p:nvGraphicFramePr>
          <p:cNvPr id="6" name="Content Placeholder 5">
            <a:extLst>
              <a:ext uri="{FF2B5EF4-FFF2-40B4-BE49-F238E27FC236}">
                <a16:creationId xmlns:a16="http://schemas.microsoft.com/office/drawing/2014/main" id="{0744260F-7D4F-498E-8A16-8078D64EB90C}"/>
              </a:ext>
            </a:extLst>
          </p:cNvPr>
          <p:cNvGraphicFramePr>
            <a:graphicFrameLocks noGrp="1"/>
          </p:cNvGraphicFramePr>
          <p:nvPr>
            <p:ph idx="1"/>
          </p:nvPr>
        </p:nvGraphicFramePr>
        <p:xfrm>
          <a:off x="193819" y="1577006"/>
          <a:ext cx="11804359" cy="5162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1300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AF92-E009-4E35-AA83-885487CCE329}"/>
              </a:ext>
            </a:extLst>
          </p:cNvPr>
          <p:cNvSpPr>
            <a:spLocks noGrp="1"/>
          </p:cNvSpPr>
          <p:nvPr>
            <p:ph type="title"/>
          </p:nvPr>
        </p:nvSpPr>
        <p:spPr>
          <a:xfrm>
            <a:off x="234950" y="88900"/>
            <a:ext cx="11722100" cy="1460500"/>
          </a:xfrm>
        </p:spPr>
        <p:txBody>
          <a:bodyPr>
            <a:noAutofit/>
          </a:bodyPr>
          <a:lstStyle/>
          <a:p>
            <a:r>
              <a:rPr lang="en-US" b="1" dirty="0">
                <a:solidFill>
                  <a:schemeClr val="accent1"/>
                </a:solidFill>
                <a:latin typeface="+mn-lt"/>
              </a:rPr>
              <a:t>After receiving services, the median number of actionable items dropped for CN</a:t>
            </a:r>
          </a:p>
        </p:txBody>
      </p:sp>
      <p:graphicFrame>
        <p:nvGraphicFramePr>
          <p:cNvPr id="4" name="Content Placeholder 5">
            <a:extLst>
              <a:ext uri="{FF2B5EF4-FFF2-40B4-BE49-F238E27FC236}">
                <a16:creationId xmlns:a16="http://schemas.microsoft.com/office/drawing/2014/main" id="{456C4A87-44EE-4155-BA91-098E568E5A76}"/>
              </a:ext>
            </a:extLst>
          </p:cNvPr>
          <p:cNvGraphicFramePr>
            <a:graphicFrameLocks noGrp="1"/>
          </p:cNvGraphicFramePr>
          <p:nvPr>
            <p:ph idx="1"/>
          </p:nvPr>
        </p:nvGraphicFramePr>
        <p:xfrm>
          <a:off x="234950" y="1549400"/>
          <a:ext cx="7191086" cy="5033962"/>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close up of a logo&#10;&#10;Description automatically generated">
            <a:extLst>
              <a:ext uri="{FF2B5EF4-FFF2-40B4-BE49-F238E27FC236}">
                <a16:creationId xmlns:a16="http://schemas.microsoft.com/office/drawing/2014/main" id="{35B7F1CB-A169-4703-8A91-C72042ED1FC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800" t="8148" r="19378" b="13704"/>
          <a:stretch/>
        </p:blipFill>
        <p:spPr>
          <a:xfrm>
            <a:off x="7508007" y="2519362"/>
            <a:ext cx="4121782" cy="4064000"/>
          </a:xfrm>
          <a:prstGeom prst="rect">
            <a:avLst/>
          </a:prstGeom>
        </p:spPr>
      </p:pic>
    </p:spTree>
    <p:extLst>
      <p:ext uri="{BB962C8B-B14F-4D97-AF65-F5344CB8AC3E}">
        <p14:creationId xmlns:p14="http://schemas.microsoft.com/office/powerpoint/2010/main" val="9818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35A2BB-0B8F-42C6-9E46-C22A40DE235A}"/>
              </a:ext>
            </a:extLst>
          </p:cNvPr>
          <p:cNvSpPr/>
          <p:nvPr/>
        </p:nvSpPr>
        <p:spPr>
          <a:xfrm>
            <a:off x="0" y="-1695"/>
            <a:ext cx="2013557"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9AE5033-F5A6-4983-A1A5-2B0122C6BD13}"/>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lnSpcReduction="10000"/>
          </a:bodyPr>
          <a:lstStyle/>
          <a:p>
            <a:pPr algn="ctr">
              <a:lnSpc>
                <a:spcPct val="90000"/>
              </a:lnSpc>
              <a:spcAft>
                <a:spcPts val="600"/>
              </a:spcAft>
            </a:pPr>
            <a:r>
              <a:rPr lang="en-US" sz="3200" b="1" kern="1200" dirty="0">
                <a:solidFill>
                  <a:srgbClr val="FFFFFF"/>
                </a:solidFill>
                <a:latin typeface="+mj-lt"/>
                <a:ea typeface="+mj-ea"/>
                <a:cs typeface="+mj-cs"/>
              </a:rPr>
              <a:t>CANS: Child Risk Behaviors</a:t>
            </a:r>
          </a:p>
          <a:p>
            <a:pPr algn="ctr">
              <a:lnSpc>
                <a:spcPct val="90000"/>
              </a:lnSpc>
              <a:spcAft>
                <a:spcPts val="600"/>
              </a:spcAft>
            </a:pPr>
            <a:r>
              <a:rPr lang="en-US" sz="3200" b="1" dirty="0">
                <a:solidFill>
                  <a:srgbClr val="FFFFFF"/>
                </a:solidFill>
                <a:latin typeface="+mj-lt"/>
                <a:ea typeface="+mj-ea"/>
                <a:cs typeface="+mj-cs"/>
              </a:rPr>
              <a:t>(RB)</a:t>
            </a:r>
            <a:endParaRPr lang="en-US" sz="3200" b="1"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7F9A4DD8-6E6B-4796-81FE-376AFB3BEF84}"/>
              </a:ext>
            </a:extLst>
          </p:cNvPr>
          <p:cNvPicPr>
            <a:picLocks noChangeAspect="1"/>
          </p:cNvPicPr>
          <p:nvPr/>
        </p:nvPicPr>
        <p:blipFill>
          <a:blip r:embed="rId3"/>
          <a:stretch>
            <a:fillRect/>
          </a:stretch>
        </p:blipFill>
        <p:spPr>
          <a:xfrm>
            <a:off x="4038600" y="1085957"/>
            <a:ext cx="7188199" cy="4682696"/>
          </a:xfrm>
          <a:prstGeom prst="rect">
            <a:avLst/>
          </a:prstGeom>
        </p:spPr>
      </p:pic>
      <p:sp>
        <p:nvSpPr>
          <p:cNvPr id="7" name="Rectangle: Rounded Corners 6">
            <a:extLst>
              <a:ext uri="{FF2B5EF4-FFF2-40B4-BE49-F238E27FC236}">
                <a16:creationId xmlns:a16="http://schemas.microsoft.com/office/drawing/2014/main" id="{58CD5D38-706C-4551-8B2E-DC0E3080AC99}"/>
              </a:ext>
            </a:extLst>
          </p:cNvPr>
          <p:cNvSpPr/>
          <p:nvPr/>
        </p:nvSpPr>
        <p:spPr>
          <a:xfrm>
            <a:off x="4188985" y="2424703"/>
            <a:ext cx="1228492" cy="26308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FC72193C-2FBB-49B0-A476-B07209F3E18D}"/>
              </a:ext>
            </a:extLst>
          </p:cNvPr>
          <p:cNvSpPr/>
          <p:nvPr/>
        </p:nvSpPr>
        <p:spPr>
          <a:xfrm>
            <a:off x="4188985" y="2701638"/>
            <a:ext cx="1588360" cy="26308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193EF059-F2EA-4D88-BE5E-7578058718C1}"/>
              </a:ext>
            </a:extLst>
          </p:cNvPr>
          <p:cNvSpPr/>
          <p:nvPr/>
        </p:nvSpPr>
        <p:spPr>
          <a:xfrm>
            <a:off x="4188985" y="3006283"/>
            <a:ext cx="1740760" cy="26308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124E7777-43B2-4614-B2C5-DD4B715D6737}"/>
              </a:ext>
            </a:extLst>
          </p:cNvPr>
          <p:cNvSpPr/>
          <p:nvPr/>
        </p:nvSpPr>
        <p:spPr>
          <a:xfrm>
            <a:off x="4188984" y="3325558"/>
            <a:ext cx="2170251" cy="26308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2C230465-36ED-41F8-8246-4565F2562123}"/>
              </a:ext>
            </a:extLst>
          </p:cNvPr>
          <p:cNvSpPr/>
          <p:nvPr/>
        </p:nvSpPr>
        <p:spPr>
          <a:xfrm>
            <a:off x="4188984" y="4823554"/>
            <a:ext cx="2488907" cy="26308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7434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B2EA-AFB8-453E-A620-7ED144930D4D}"/>
              </a:ext>
            </a:extLst>
          </p:cNvPr>
          <p:cNvSpPr>
            <a:spLocks noGrp="1"/>
          </p:cNvSpPr>
          <p:nvPr>
            <p:ph type="title"/>
          </p:nvPr>
        </p:nvSpPr>
        <p:spPr>
          <a:xfrm>
            <a:off x="419099" y="228600"/>
            <a:ext cx="11353800" cy="1325563"/>
          </a:xfrm>
        </p:spPr>
        <p:txBody>
          <a:bodyPr/>
          <a:lstStyle/>
          <a:p>
            <a:r>
              <a:rPr lang="en-US" b="1" dirty="0">
                <a:solidFill>
                  <a:srgbClr val="0070C0"/>
                </a:solidFill>
                <a:latin typeface="+mn-lt"/>
              </a:rPr>
              <a:t>Suicide Risk is the most frequent actionable item for Child Risk Behaviors</a:t>
            </a:r>
          </a:p>
        </p:txBody>
      </p:sp>
      <p:graphicFrame>
        <p:nvGraphicFramePr>
          <p:cNvPr id="5" name="Chart 4">
            <a:extLst>
              <a:ext uri="{FF2B5EF4-FFF2-40B4-BE49-F238E27FC236}">
                <a16:creationId xmlns:a16="http://schemas.microsoft.com/office/drawing/2014/main" id="{3A2640A1-10B1-43C1-BD4D-298B84686337}"/>
              </a:ext>
            </a:extLst>
          </p:cNvPr>
          <p:cNvGraphicFramePr>
            <a:graphicFrameLocks/>
          </p:cNvGraphicFramePr>
          <p:nvPr>
            <p:extLst>
              <p:ext uri="{D42A27DB-BD31-4B8C-83A1-F6EECF244321}">
                <p14:modId xmlns:p14="http://schemas.microsoft.com/office/powerpoint/2010/main" val="1803680715"/>
              </p:ext>
            </p:extLst>
          </p:nvPr>
        </p:nvGraphicFramePr>
        <p:xfrm>
          <a:off x="419099" y="1554163"/>
          <a:ext cx="11353800" cy="50752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1776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03D45-D695-4E19-A01B-FE113447FDF9}"/>
              </a:ext>
            </a:extLst>
          </p:cNvPr>
          <p:cNvSpPr>
            <a:spLocks noGrp="1"/>
          </p:cNvSpPr>
          <p:nvPr>
            <p:ph type="title"/>
          </p:nvPr>
        </p:nvSpPr>
        <p:spPr>
          <a:xfrm>
            <a:off x="304800" y="228600"/>
            <a:ext cx="11582400" cy="1295400"/>
          </a:xfrm>
        </p:spPr>
        <p:txBody>
          <a:bodyPr>
            <a:noAutofit/>
          </a:bodyPr>
          <a:lstStyle/>
          <a:p>
            <a:r>
              <a:rPr lang="en-US" b="1" dirty="0">
                <a:solidFill>
                  <a:srgbClr val="0070C0"/>
                </a:solidFill>
                <a:latin typeface="+mn-lt"/>
              </a:rPr>
              <a:t>Typically, Females are more likely to harm themselves; Males more likely to harm others</a:t>
            </a:r>
          </a:p>
        </p:txBody>
      </p:sp>
      <p:graphicFrame>
        <p:nvGraphicFramePr>
          <p:cNvPr id="3" name="Chart 2">
            <a:extLst>
              <a:ext uri="{FF2B5EF4-FFF2-40B4-BE49-F238E27FC236}">
                <a16:creationId xmlns:a16="http://schemas.microsoft.com/office/drawing/2014/main" id="{24DD14C4-0DF5-4C12-8503-51D76A76B1FD}"/>
              </a:ext>
            </a:extLst>
          </p:cNvPr>
          <p:cNvGraphicFramePr>
            <a:graphicFrameLocks/>
          </p:cNvGraphicFramePr>
          <p:nvPr>
            <p:extLst>
              <p:ext uri="{D42A27DB-BD31-4B8C-83A1-F6EECF244321}">
                <p14:modId xmlns:p14="http://schemas.microsoft.com/office/powerpoint/2010/main" val="1122135699"/>
              </p:ext>
            </p:extLst>
          </p:nvPr>
        </p:nvGraphicFramePr>
        <p:xfrm>
          <a:off x="304800" y="1524000"/>
          <a:ext cx="11582400" cy="5181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9125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11658600" cy="1600200"/>
          </a:xfrm>
        </p:spPr>
        <p:txBody>
          <a:bodyPr>
            <a:noAutofit/>
          </a:bodyPr>
          <a:lstStyle/>
          <a:p>
            <a:r>
              <a:rPr lang="en-US" b="1" dirty="0">
                <a:solidFill>
                  <a:srgbClr val="0070C0"/>
                </a:solidFill>
                <a:latin typeface="+mn-lt"/>
              </a:rPr>
              <a:t>White children are more likely to present with all these risk behaviors except for Intentional Misbehavior</a:t>
            </a:r>
            <a:endParaRPr lang="en-US" sz="2000" dirty="0">
              <a:solidFill>
                <a:srgbClr val="0070C0"/>
              </a:solidFill>
              <a:latin typeface="+mn-lt"/>
            </a:endParaRPr>
          </a:p>
        </p:txBody>
      </p:sp>
      <p:graphicFrame>
        <p:nvGraphicFramePr>
          <p:cNvPr id="6" name="Chart 5">
            <a:extLst>
              <a:ext uri="{FF2B5EF4-FFF2-40B4-BE49-F238E27FC236}">
                <a16:creationId xmlns:a16="http://schemas.microsoft.com/office/drawing/2014/main" id="{B1FAFA98-97D7-4771-9AF7-531FD6E430A7}"/>
              </a:ext>
            </a:extLst>
          </p:cNvPr>
          <p:cNvGraphicFramePr>
            <a:graphicFrameLocks/>
          </p:cNvGraphicFramePr>
          <p:nvPr>
            <p:extLst>
              <p:ext uri="{D42A27DB-BD31-4B8C-83A1-F6EECF244321}">
                <p14:modId xmlns:p14="http://schemas.microsoft.com/office/powerpoint/2010/main" val="1971911119"/>
              </p:ext>
            </p:extLst>
          </p:nvPr>
        </p:nvGraphicFramePr>
        <p:xfrm>
          <a:off x="266700" y="1828800"/>
          <a:ext cx="116586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1869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55903-4C97-4F57-940B-566BB9982606}"/>
              </a:ext>
            </a:extLst>
          </p:cNvPr>
          <p:cNvSpPr>
            <a:spLocks noGrp="1"/>
          </p:cNvSpPr>
          <p:nvPr>
            <p:ph type="title"/>
          </p:nvPr>
        </p:nvSpPr>
        <p:spPr>
          <a:xfrm>
            <a:off x="267277" y="126394"/>
            <a:ext cx="11657445" cy="1533842"/>
          </a:xfrm>
        </p:spPr>
        <p:txBody>
          <a:bodyPr>
            <a:normAutofit/>
          </a:bodyPr>
          <a:lstStyle/>
          <a:p>
            <a:r>
              <a:rPr lang="en-US" b="1" dirty="0">
                <a:solidFill>
                  <a:srgbClr val="0070C0"/>
                </a:solidFill>
                <a:latin typeface="+mn-lt"/>
              </a:rPr>
              <a:t>Risk behaviors decreased in all items. </a:t>
            </a:r>
            <a:br>
              <a:rPr lang="en-US" b="1" dirty="0">
                <a:solidFill>
                  <a:srgbClr val="0070C0"/>
                </a:solidFill>
                <a:latin typeface="+mn-lt"/>
              </a:rPr>
            </a:br>
            <a:r>
              <a:rPr lang="en-US" sz="3600" b="1" dirty="0">
                <a:solidFill>
                  <a:srgbClr val="00B050"/>
                </a:solidFill>
                <a:latin typeface="+mn-lt"/>
              </a:rPr>
              <a:t>We’re glad to see the level of reduction in Suicide Risk. </a:t>
            </a:r>
          </a:p>
        </p:txBody>
      </p:sp>
      <p:graphicFrame>
        <p:nvGraphicFramePr>
          <p:cNvPr id="7" name="Content Placeholder 6">
            <a:extLst>
              <a:ext uri="{FF2B5EF4-FFF2-40B4-BE49-F238E27FC236}">
                <a16:creationId xmlns:a16="http://schemas.microsoft.com/office/drawing/2014/main" id="{3D2D982E-F82D-4036-A333-FFE5193FF6C6}"/>
              </a:ext>
            </a:extLst>
          </p:cNvPr>
          <p:cNvGraphicFramePr>
            <a:graphicFrameLocks noGrp="1"/>
          </p:cNvGraphicFramePr>
          <p:nvPr>
            <p:ph idx="1"/>
          </p:nvPr>
        </p:nvGraphicFramePr>
        <p:xfrm>
          <a:off x="267276" y="1660236"/>
          <a:ext cx="11657445" cy="50713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4701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AF92-E009-4E35-AA83-885487CCE329}"/>
              </a:ext>
            </a:extLst>
          </p:cNvPr>
          <p:cNvSpPr>
            <a:spLocks noGrp="1"/>
          </p:cNvSpPr>
          <p:nvPr>
            <p:ph type="title"/>
          </p:nvPr>
        </p:nvSpPr>
        <p:spPr>
          <a:xfrm>
            <a:off x="215900" y="190500"/>
            <a:ext cx="11760200" cy="1473200"/>
          </a:xfrm>
        </p:spPr>
        <p:txBody>
          <a:bodyPr>
            <a:normAutofit/>
          </a:bodyPr>
          <a:lstStyle/>
          <a:p>
            <a:r>
              <a:rPr lang="en-US" b="1" dirty="0">
                <a:solidFill>
                  <a:srgbClr val="0070C0"/>
                </a:solidFill>
                <a:latin typeface="+mn-lt"/>
              </a:rPr>
              <a:t>After receiving services, the “average” number of actionable items was reduced for Risk Behaviors. </a:t>
            </a:r>
          </a:p>
        </p:txBody>
      </p:sp>
      <p:graphicFrame>
        <p:nvGraphicFramePr>
          <p:cNvPr id="4" name="Content Placeholder 5">
            <a:extLst>
              <a:ext uri="{FF2B5EF4-FFF2-40B4-BE49-F238E27FC236}">
                <a16:creationId xmlns:a16="http://schemas.microsoft.com/office/drawing/2014/main" id="{456C4A87-44EE-4155-BA91-098E568E5A76}"/>
              </a:ext>
            </a:extLst>
          </p:cNvPr>
          <p:cNvGraphicFramePr>
            <a:graphicFrameLocks noGrp="1"/>
          </p:cNvGraphicFramePr>
          <p:nvPr>
            <p:ph idx="1"/>
          </p:nvPr>
        </p:nvGraphicFramePr>
        <p:xfrm>
          <a:off x="5611090" y="1663701"/>
          <a:ext cx="6365009" cy="4889182"/>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picture containing table&#10;&#10;Description automatically generated">
            <a:extLst>
              <a:ext uri="{FF2B5EF4-FFF2-40B4-BE49-F238E27FC236}">
                <a16:creationId xmlns:a16="http://schemas.microsoft.com/office/drawing/2014/main" id="{82EF5325-B628-41AD-9984-CEF6928F831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4970" b="20405"/>
          <a:stretch/>
        </p:blipFill>
        <p:spPr>
          <a:xfrm>
            <a:off x="55420" y="2567441"/>
            <a:ext cx="5395189" cy="3183302"/>
          </a:xfrm>
          <a:prstGeom prst="rect">
            <a:avLst/>
          </a:prstGeom>
        </p:spPr>
      </p:pic>
    </p:spTree>
    <p:extLst>
      <p:ext uri="{BB962C8B-B14F-4D97-AF65-F5344CB8AC3E}">
        <p14:creationId xmlns:p14="http://schemas.microsoft.com/office/powerpoint/2010/main" val="1282486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B82C1C5-6F02-487C-B785-87DA7073FC29}"/>
              </a:ext>
            </a:extLst>
          </p:cNvPr>
          <p:cNvSpPr/>
          <p:nvPr/>
        </p:nvSpPr>
        <p:spPr>
          <a:xfrm>
            <a:off x="-1" y="0"/>
            <a:ext cx="2013557"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DA7D198-DBE5-4A90-B71D-A6F42E18B358}"/>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spcAft>
                <a:spcPts val="600"/>
              </a:spcAft>
            </a:pPr>
            <a:r>
              <a:rPr lang="en-US" sz="3000" b="1" kern="1200" dirty="0">
                <a:solidFill>
                  <a:srgbClr val="FFFFFF"/>
                </a:solidFill>
                <a:latin typeface="+mj-lt"/>
                <a:ea typeface="+mj-ea"/>
                <a:cs typeface="+mj-cs"/>
              </a:rPr>
              <a:t>CANS: Caregiver Strengths and Needs (CG)</a:t>
            </a:r>
          </a:p>
        </p:txBody>
      </p:sp>
      <p:pic>
        <p:nvPicPr>
          <p:cNvPr id="6" name="Picture 5">
            <a:extLst>
              <a:ext uri="{FF2B5EF4-FFF2-40B4-BE49-F238E27FC236}">
                <a16:creationId xmlns:a16="http://schemas.microsoft.com/office/drawing/2014/main" id="{8A470A1E-3015-4EDD-AE55-87BF2ACCFFFF}"/>
              </a:ext>
            </a:extLst>
          </p:cNvPr>
          <p:cNvPicPr>
            <a:picLocks noChangeAspect="1"/>
          </p:cNvPicPr>
          <p:nvPr/>
        </p:nvPicPr>
        <p:blipFill>
          <a:blip r:embed="rId3"/>
          <a:stretch>
            <a:fillRect/>
          </a:stretch>
        </p:blipFill>
        <p:spPr>
          <a:xfrm>
            <a:off x="4474053" y="154776"/>
            <a:ext cx="6637293" cy="6548448"/>
          </a:xfrm>
          <a:prstGeom prst="rect">
            <a:avLst/>
          </a:prstGeom>
        </p:spPr>
      </p:pic>
      <p:sp>
        <p:nvSpPr>
          <p:cNvPr id="7" name="Rectangle: Rounded Corners 6">
            <a:extLst>
              <a:ext uri="{FF2B5EF4-FFF2-40B4-BE49-F238E27FC236}">
                <a16:creationId xmlns:a16="http://schemas.microsoft.com/office/drawing/2014/main" id="{DB83724C-B393-4CC0-81FB-C51475816339}"/>
              </a:ext>
            </a:extLst>
          </p:cNvPr>
          <p:cNvSpPr/>
          <p:nvPr/>
        </p:nvSpPr>
        <p:spPr>
          <a:xfrm>
            <a:off x="4581383" y="1800617"/>
            <a:ext cx="1168253" cy="27374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AA640CD2-EF62-4C42-AE6A-ABD57A28166B}"/>
              </a:ext>
            </a:extLst>
          </p:cNvPr>
          <p:cNvSpPr/>
          <p:nvPr/>
        </p:nvSpPr>
        <p:spPr>
          <a:xfrm>
            <a:off x="4581383" y="2285524"/>
            <a:ext cx="1168253" cy="27374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37693DC0-A6BA-4F3C-9EED-59D31B376BB8}"/>
              </a:ext>
            </a:extLst>
          </p:cNvPr>
          <p:cNvSpPr/>
          <p:nvPr/>
        </p:nvSpPr>
        <p:spPr>
          <a:xfrm>
            <a:off x="4581383" y="2810549"/>
            <a:ext cx="1611599" cy="27374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3968C4A6-B530-45D5-AD42-7F2EA7B58B22}"/>
              </a:ext>
            </a:extLst>
          </p:cNvPr>
          <p:cNvSpPr/>
          <p:nvPr/>
        </p:nvSpPr>
        <p:spPr>
          <a:xfrm>
            <a:off x="4581383" y="4593263"/>
            <a:ext cx="1271548" cy="27374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5BD13063-B52C-4318-A47B-D7CCBE74B620}"/>
              </a:ext>
            </a:extLst>
          </p:cNvPr>
          <p:cNvSpPr/>
          <p:nvPr/>
        </p:nvSpPr>
        <p:spPr>
          <a:xfrm>
            <a:off x="4601550" y="5886258"/>
            <a:ext cx="1896232" cy="27374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E690E0AA-B6AE-4020-A4B5-C04E3F79F383}"/>
              </a:ext>
            </a:extLst>
          </p:cNvPr>
          <p:cNvSpPr/>
          <p:nvPr/>
        </p:nvSpPr>
        <p:spPr>
          <a:xfrm>
            <a:off x="4601550" y="6398186"/>
            <a:ext cx="677032" cy="27374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6376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0B60-E28D-4A33-9982-9513B40A014D}"/>
              </a:ext>
            </a:extLst>
          </p:cNvPr>
          <p:cNvSpPr>
            <a:spLocks noGrp="1"/>
          </p:cNvSpPr>
          <p:nvPr>
            <p:ph type="title"/>
          </p:nvPr>
        </p:nvSpPr>
        <p:spPr>
          <a:xfrm>
            <a:off x="266700" y="228600"/>
            <a:ext cx="11658600" cy="1295400"/>
          </a:xfrm>
        </p:spPr>
        <p:txBody>
          <a:bodyPr>
            <a:noAutofit/>
          </a:bodyPr>
          <a:lstStyle/>
          <a:p>
            <a:r>
              <a:rPr lang="en-US" b="1" dirty="0">
                <a:solidFill>
                  <a:srgbClr val="0070C0"/>
                </a:solidFill>
                <a:latin typeface="+mn-lt"/>
              </a:rPr>
              <a:t>Family Stress is the most frequent caregiver need, occurring initially in 69% of children</a:t>
            </a:r>
            <a:endParaRPr lang="en-US" dirty="0">
              <a:solidFill>
                <a:srgbClr val="0070C0"/>
              </a:solidFill>
              <a:latin typeface="+mn-lt"/>
            </a:endParaRPr>
          </a:p>
        </p:txBody>
      </p:sp>
      <p:graphicFrame>
        <p:nvGraphicFramePr>
          <p:cNvPr id="3" name="Chart 2">
            <a:extLst>
              <a:ext uri="{FF2B5EF4-FFF2-40B4-BE49-F238E27FC236}">
                <a16:creationId xmlns:a16="http://schemas.microsoft.com/office/drawing/2014/main" id="{4171F653-5B9B-40E8-B7DF-A873F9C02912}"/>
              </a:ext>
            </a:extLst>
          </p:cNvPr>
          <p:cNvGraphicFramePr>
            <a:graphicFrameLocks/>
          </p:cNvGraphicFramePr>
          <p:nvPr>
            <p:extLst>
              <p:ext uri="{D42A27DB-BD31-4B8C-83A1-F6EECF244321}">
                <p14:modId xmlns:p14="http://schemas.microsoft.com/office/powerpoint/2010/main" val="392357799"/>
              </p:ext>
            </p:extLst>
          </p:nvPr>
        </p:nvGraphicFramePr>
        <p:xfrm>
          <a:off x="266700" y="1524000"/>
          <a:ext cx="116586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733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194591E5-BD4D-44EE-98AB-6D0E1156C5D0}"/>
              </a:ext>
            </a:extLst>
          </p:cNvPr>
          <p:cNvSpPr>
            <a:spLocks noGrp="1"/>
          </p:cNvSpPr>
          <p:nvPr>
            <p:ph type="title"/>
          </p:nvPr>
        </p:nvSpPr>
        <p:spPr>
          <a:xfrm>
            <a:off x="101278" y="5570218"/>
            <a:ext cx="6629400" cy="1096331"/>
          </a:xfrm>
        </p:spPr>
        <p:txBody>
          <a:bodyPr vert="horz" lIns="91440" tIns="45720" rIns="91440" bIns="45720" rtlCol="0" anchor="ctr">
            <a:noAutofit/>
          </a:bodyPr>
          <a:lstStyle/>
          <a:p>
            <a:pPr algn="l" eaLnBrk="1" hangingPunct="1">
              <a:lnSpc>
                <a:spcPct val="90000"/>
              </a:lnSpc>
            </a:pPr>
            <a:r>
              <a:rPr lang="en-US" sz="4000" b="1" kern="1200" dirty="0">
                <a:solidFill>
                  <a:srgbClr val="303030"/>
                </a:solidFill>
                <a:latin typeface="+mn-lt"/>
              </a:rPr>
              <a:t>The Fellows’ program starts with a charge from leadership</a:t>
            </a:r>
            <a:endParaRPr lang="en-US" sz="4000" kern="1200" dirty="0">
              <a:solidFill>
                <a:srgbClr val="303030"/>
              </a:solidFill>
              <a:latin typeface="+mn-lt"/>
            </a:endParaRPr>
          </a:p>
        </p:txBody>
      </p:sp>
      <p:pic>
        <p:nvPicPr>
          <p:cNvPr id="7" name="Content Placeholder 6">
            <a:extLst>
              <a:ext uri="{FF2B5EF4-FFF2-40B4-BE49-F238E27FC236}">
                <a16:creationId xmlns:a16="http://schemas.microsoft.com/office/drawing/2014/main" id="{6DF5ECA9-1D6A-444E-A243-FEB5533545C7}"/>
              </a:ext>
            </a:extLst>
          </p:cNvPr>
          <p:cNvPicPr>
            <a:picLocks noGrp="1" noChangeAspect="1"/>
          </p:cNvPicPr>
          <p:nvPr>
            <p:ph sz="half" idx="2"/>
          </p:nvPr>
        </p:nvPicPr>
        <p:blipFill rotWithShape="1">
          <a:blip r:embed="rId3"/>
          <a:srcRect l="14014" t="2384" r="13159" b="16978"/>
          <a:stretch/>
        </p:blipFill>
        <p:spPr>
          <a:xfrm>
            <a:off x="8305800" y="1359679"/>
            <a:ext cx="3695212" cy="2700347"/>
          </a:xfrm>
          <a:prstGeom prst="rect">
            <a:avLst/>
          </a:prstGeom>
        </p:spPr>
      </p:pic>
      <p:sp>
        <p:nvSpPr>
          <p:cNvPr id="8" name="Content Placeholder 2"/>
          <p:cNvSpPr>
            <a:spLocks noGrp="1"/>
          </p:cNvSpPr>
          <p:nvPr>
            <p:ph sz="half" idx="1"/>
          </p:nvPr>
        </p:nvSpPr>
        <p:spPr>
          <a:xfrm>
            <a:off x="101278" y="304797"/>
            <a:ext cx="8458200" cy="4810109"/>
          </a:xfrm>
        </p:spPr>
        <p:txBody>
          <a:bodyPr>
            <a:noAutofit/>
          </a:bodyPr>
          <a:lstStyle/>
          <a:p>
            <a:pPr>
              <a:spcAft>
                <a:spcPts val="1200"/>
              </a:spcAft>
              <a:buFont typeface="Wingdings" panose="05000000000000000000" pitchFamily="2" charset="2"/>
              <a:buChar char="v"/>
            </a:pPr>
            <a:r>
              <a:rPr lang="en-US" sz="2400" b="1" dirty="0">
                <a:solidFill>
                  <a:srgbClr val="00B050"/>
                </a:solidFill>
                <a:ea typeface="Tahoma" panose="020B0604030504040204" pitchFamily="34" charset="0"/>
                <a:cs typeface="Tahoma" panose="020B0604030504040204" pitchFamily="34" charset="0"/>
              </a:rPr>
              <a:t>What are the characteristics of children and youth receiving CSA foster care prevention (FCP) services?</a:t>
            </a:r>
          </a:p>
          <a:p>
            <a:pPr>
              <a:spcBef>
                <a:spcPts val="800"/>
              </a:spcBef>
              <a:spcAft>
                <a:spcPts val="1200"/>
              </a:spcAft>
              <a:buFont typeface="Wingdings" panose="05000000000000000000" pitchFamily="2" charset="2"/>
              <a:buChar char="v"/>
            </a:pPr>
            <a:r>
              <a:rPr lang="en-US" sz="2400" b="1" dirty="0">
                <a:solidFill>
                  <a:srgbClr val="0070C0"/>
                </a:solidFill>
                <a:ea typeface="Tahoma" panose="020B0604030504040204" pitchFamily="34" charset="0"/>
                <a:cs typeface="Tahoma" panose="020B0604030504040204" pitchFamily="34" charset="0"/>
              </a:rPr>
              <a:t>What are the needs of children and parents receiving FCP services and what services are they receiving? </a:t>
            </a:r>
          </a:p>
          <a:p>
            <a:pPr>
              <a:spcBef>
                <a:spcPts val="800"/>
              </a:spcBef>
              <a:spcAft>
                <a:spcPts val="1200"/>
              </a:spcAft>
              <a:buFont typeface="Wingdings" panose="05000000000000000000" pitchFamily="2" charset="2"/>
              <a:buChar char="v"/>
            </a:pPr>
            <a:r>
              <a:rPr lang="en-US" sz="2400" b="1" dirty="0">
                <a:solidFill>
                  <a:srgbClr val="00B050"/>
                </a:solidFill>
                <a:ea typeface="Tahoma" panose="020B0604030504040204" pitchFamily="34" charset="0"/>
                <a:cs typeface="Tahoma" panose="020B0604030504040204" pitchFamily="34" charset="0"/>
              </a:rPr>
              <a:t>Which FCP services are effective in addressing which needs? </a:t>
            </a:r>
          </a:p>
          <a:p>
            <a:pPr>
              <a:spcBef>
                <a:spcPts val="800"/>
              </a:spcBef>
              <a:spcAft>
                <a:spcPts val="1200"/>
              </a:spcAft>
              <a:buFont typeface="Wingdings" panose="05000000000000000000" pitchFamily="2" charset="2"/>
              <a:buChar char="v"/>
            </a:pPr>
            <a:r>
              <a:rPr lang="en-US" sz="2400" b="1" dirty="0">
                <a:solidFill>
                  <a:srgbClr val="0070C0"/>
                </a:solidFill>
                <a:ea typeface="Tahoma" panose="020B0604030504040204" pitchFamily="34" charset="0"/>
                <a:cs typeface="Tahoma" panose="020B0604030504040204" pitchFamily="34" charset="0"/>
              </a:rPr>
              <a:t>Are there combinations of FCP services that produce better outcomes?</a:t>
            </a:r>
          </a:p>
          <a:p>
            <a:pPr>
              <a:spcBef>
                <a:spcPts val="800"/>
              </a:spcBef>
              <a:spcAft>
                <a:spcPts val="1200"/>
              </a:spcAft>
              <a:buFont typeface="Wingdings" panose="05000000000000000000" pitchFamily="2" charset="2"/>
              <a:buChar char="v"/>
            </a:pPr>
            <a:r>
              <a:rPr lang="en-US" sz="2400" b="1" dirty="0">
                <a:solidFill>
                  <a:srgbClr val="00B050"/>
                </a:solidFill>
                <a:ea typeface="Tahoma" panose="020B0604030504040204" pitchFamily="34" charset="0"/>
                <a:cs typeface="Tahoma" panose="020B0604030504040204" pitchFamily="34" charset="0"/>
              </a:rPr>
              <a:t>Is there a relationship between cost of services or length of services and outcomes? Does it vary by need addressed or by type of service?</a:t>
            </a:r>
          </a:p>
        </p:txBody>
      </p:sp>
      <p:sp>
        <p:nvSpPr>
          <p:cNvPr id="9" name="Rectangle 8"/>
          <p:cNvSpPr/>
          <p:nvPr/>
        </p:nvSpPr>
        <p:spPr>
          <a:xfrm>
            <a:off x="7950201" y="5333554"/>
            <a:ext cx="4165599" cy="1569660"/>
          </a:xfrm>
          <a:prstGeom prst="rect">
            <a:avLst/>
          </a:prstGeom>
        </p:spPr>
        <p:txBody>
          <a:bodyPr wrap="square"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Arial" charset="0"/>
              </a:rPr>
              <a:t>Ensuring an effective foster care prevention system for families of children with behavioral health care needs</a:t>
            </a:r>
            <a:endParaRPr kumimoji="0" lang="en-US" sz="2400" b="1"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45445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0B60-E28D-4A33-9982-9513B40A014D}"/>
              </a:ext>
            </a:extLst>
          </p:cNvPr>
          <p:cNvSpPr>
            <a:spLocks noGrp="1"/>
          </p:cNvSpPr>
          <p:nvPr>
            <p:ph type="title"/>
          </p:nvPr>
        </p:nvSpPr>
        <p:spPr>
          <a:xfrm>
            <a:off x="266700" y="228600"/>
            <a:ext cx="11658600" cy="1295400"/>
          </a:xfrm>
        </p:spPr>
        <p:txBody>
          <a:bodyPr>
            <a:noAutofit/>
          </a:bodyPr>
          <a:lstStyle/>
          <a:p>
            <a:r>
              <a:rPr lang="en-US" b="1" dirty="0">
                <a:solidFill>
                  <a:srgbClr val="0070C0"/>
                </a:solidFill>
                <a:latin typeface="Calibri" panose="020F0502020204030204"/>
              </a:rPr>
              <a:t>White caregivers are more less likely to present with these Caregiver Needs</a:t>
            </a:r>
            <a:endParaRPr lang="en-US" dirty="0">
              <a:solidFill>
                <a:srgbClr val="0070C0"/>
              </a:solidFill>
              <a:latin typeface="+mn-lt"/>
            </a:endParaRPr>
          </a:p>
        </p:txBody>
      </p:sp>
      <p:graphicFrame>
        <p:nvGraphicFramePr>
          <p:cNvPr id="4" name="Chart 3">
            <a:extLst>
              <a:ext uri="{FF2B5EF4-FFF2-40B4-BE49-F238E27FC236}">
                <a16:creationId xmlns:a16="http://schemas.microsoft.com/office/drawing/2014/main" id="{BA9F1362-7306-4531-A815-3A38FACA210F}"/>
              </a:ext>
            </a:extLst>
          </p:cNvPr>
          <p:cNvGraphicFramePr>
            <a:graphicFrameLocks/>
          </p:cNvGraphicFramePr>
          <p:nvPr>
            <p:extLst>
              <p:ext uri="{D42A27DB-BD31-4B8C-83A1-F6EECF244321}">
                <p14:modId xmlns:p14="http://schemas.microsoft.com/office/powerpoint/2010/main" val="3494270876"/>
              </p:ext>
            </p:extLst>
          </p:nvPr>
        </p:nvGraphicFramePr>
        <p:xfrm>
          <a:off x="266700" y="1935955"/>
          <a:ext cx="11658600" cy="4556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341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5174-286B-45BB-9B47-E2EF2E53CA69}"/>
              </a:ext>
            </a:extLst>
          </p:cNvPr>
          <p:cNvSpPr>
            <a:spLocks noGrp="1"/>
          </p:cNvSpPr>
          <p:nvPr>
            <p:ph type="title"/>
          </p:nvPr>
        </p:nvSpPr>
        <p:spPr>
          <a:xfrm>
            <a:off x="317788" y="174190"/>
            <a:ext cx="11556423" cy="1512888"/>
          </a:xfrm>
        </p:spPr>
        <p:txBody>
          <a:bodyPr/>
          <a:lstStyle/>
          <a:p>
            <a:r>
              <a:rPr lang="en-US" b="1" dirty="0">
                <a:solidFill>
                  <a:srgbClr val="0070C0"/>
                </a:solidFill>
                <a:latin typeface="+mn-lt"/>
              </a:rPr>
              <a:t>Rates for actionable CG decreased in all items. </a:t>
            </a:r>
            <a:br>
              <a:rPr lang="en-US" b="1" dirty="0">
                <a:solidFill>
                  <a:srgbClr val="0070C0"/>
                </a:solidFill>
                <a:latin typeface="+mn-lt"/>
              </a:rPr>
            </a:br>
            <a:r>
              <a:rPr lang="en-US" sz="3600" b="1" dirty="0">
                <a:solidFill>
                  <a:srgbClr val="00B050"/>
                </a:solidFill>
                <a:latin typeface="+mn-lt"/>
              </a:rPr>
              <a:t>We still worry about Family Stress.</a:t>
            </a:r>
            <a:endParaRPr lang="en-US" b="1" dirty="0">
              <a:solidFill>
                <a:srgbClr val="00B050"/>
              </a:solidFill>
              <a:latin typeface="+mn-lt"/>
            </a:endParaRPr>
          </a:p>
        </p:txBody>
      </p:sp>
      <p:graphicFrame>
        <p:nvGraphicFramePr>
          <p:cNvPr id="6" name="Content Placeholder 5">
            <a:extLst>
              <a:ext uri="{FF2B5EF4-FFF2-40B4-BE49-F238E27FC236}">
                <a16:creationId xmlns:a16="http://schemas.microsoft.com/office/drawing/2014/main" id="{F018AF6F-4726-4FE7-81DF-9B3645186AD8}"/>
              </a:ext>
            </a:extLst>
          </p:cNvPr>
          <p:cNvGraphicFramePr>
            <a:graphicFrameLocks noGrp="1"/>
          </p:cNvGraphicFramePr>
          <p:nvPr>
            <p:ph idx="1"/>
          </p:nvPr>
        </p:nvGraphicFramePr>
        <p:xfrm>
          <a:off x="317788" y="1687078"/>
          <a:ext cx="11556422" cy="49967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8018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6296"/>
            <a:ext cx="11734800" cy="1137703"/>
          </a:xfrm>
        </p:spPr>
        <p:txBody>
          <a:bodyPr>
            <a:noAutofit/>
          </a:bodyPr>
          <a:lstStyle/>
          <a:p>
            <a:r>
              <a:rPr lang="en-US" sz="4000" b="1" dirty="0">
                <a:solidFill>
                  <a:srgbClr val="0070C0"/>
                </a:solidFill>
                <a:latin typeface="+mn-lt"/>
              </a:rPr>
              <a:t>White families had fewer median TAIs for CG compared to Black or African American and Hispanic families. </a:t>
            </a:r>
          </a:p>
        </p:txBody>
      </p:sp>
      <p:graphicFrame>
        <p:nvGraphicFramePr>
          <p:cNvPr id="4" name="Chart 3">
            <a:extLst>
              <a:ext uri="{FF2B5EF4-FFF2-40B4-BE49-F238E27FC236}">
                <a16:creationId xmlns:a16="http://schemas.microsoft.com/office/drawing/2014/main" id="{B1FF8284-BECA-4976-A7CA-FBDE104E8855}"/>
              </a:ext>
            </a:extLst>
          </p:cNvPr>
          <p:cNvGraphicFramePr>
            <a:graphicFrameLocks/>
          </p:cNvGraphicFramePr>
          <p:nvPr/>
        </p:nvGraphicFramePr>
        <p:xfrm>
          <a:off x="4793672" y="1524000"/>
          <a:ext cx="7169727" cy="51816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630B05D4-8C54-4AAF-82DD-A94B67A29C2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810" t="9496" r="10799" b="15959"/>
          <a:stretch/>
        </p:blipFill>
        <p:spPr>
          <a:xfrm>
            <a:off x="0" y="2008909"/>
            <a:ext cx="4849812" cy="4462794"/>
          </a:xfrm>
          <a:prstGeom prst="rect">
            <a:avLst/>
          </a:prstGeom>
        </p:spPr>
      </p:pic>
    </p:spTree>
    <p:extLst>
      <p:ext uri="{BB962C8B-B14F-4D97-AF65-F5344CB8AC3E}">
        <p14:creationId xmlns:p14="http://schemas.microsoft.com/office/powerpoint/2010/main" val="296780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AF92-E009-4E35-AA83-885487CCE329}"/>
              </a:ext>
            </a:extLst>
          </p:cNvPr>
          <p:cNvSpPr>
            <a:spLocks noGrp="1"/>
          </p:cNvSpPr>
          <p:nvPr>
            <p:ph type="title"/>
          </p:nvPr>
        </p:nvSpPr>
        <p:spPr>
          <a:xfrm>
            <a:off x="215900" y="139700"/>
            <a:ext cx="11760200" cy="1511300"/>
          </a:xfrm>
        </p:spPr>
        <p:txBody>
          <a:bodyPr>
            <a:noAutofit/>
          </a:bodyPr>
          <a:lstStyle/>
          <a:p>
            <a:r>
              <a:rPr lang="en-US" b="1" dirty="0">
                <a:solidFill>
                  <a:srgbClr val="0070C0"/>
                </a:solidFill>
                <a:latin typeface="+mn-lt"/>
              </a:rPr>
              <a:t>After receiving services, the “average” number of actionable items was reduced for CG</a:t>
            </a:r>
          </a:p>
        </p:txBody>
      </p:sp>
      <p:graphicFrame>
        <p:nvGraphicFramePr>
          <p:cNvPr id="4" name="Content Placeholder 5">
            <a:extLst>
              <a:ext uri="{FF2B5EF4-FFF2-40B4-BE49-F238E27FC236}">
                <a16:creationId xmlns:a16="http://schemas.microsoft.com/office/drawing/2014/main" id="{456C4A87-44EE-4155-BA91-098E568E5A76}"/>
              </a:ext>
            </a:extLst>
          </p:cNvPr>
          <p:cNvGraphicFramePr>
            <a:graphicFrameLocks noGrp="1"/>
          </p:cNvGraphicFramePr>
          <p:nvPr>
            <p:ph idx="1"/>
          </p:nvPr>
        </p:nvGraphicFramePr>
        <p:xfrm>
          <a:off x="215900" y="1651001"/>
          <a:ext cx="6794500" cy="4901882"/>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53C46AA8-B6F7-4617-ACD7-8F34C8C3078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8081"/>
          <a:stretch/>
        </p:blipFill>
        <p:spPr>
          <a:xfrm flipH="1">
            <a:off x="6774872" y="1651000"/>
            <a:ext cx="4937795" cy="4901883"/>
          </a:xfrm>
          <a:prstGeom prst="rect">
            <a:avLst/>
          </a:prstGeom>
        </p:spPr>
      </p:pic>
    </p:spTree>
    <p:extLst>
      <p:ext uri="{BB962C8B-B14F-4D97-AF65-F5344CB8AC3E}">
        <p14:creationId xmlns:p14="http://schemas.microsoft.com/office/powerpoint/2010/main" val="1607719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7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267CE15-A168-4C47-ACB0-F17748E45AB6}"/>
              </a:ext>
            </a:extLst>
          </p:cNvPr>
          <p:cNvGrpSpPr/>
          <p:nvPr/>
        </p:nvGrpSpPr>
        <p:grpSpPr>
          <a:xfrm>
            <a:off x="5897332" y="1385348"/>
            <a:ext cx="5874679" cy="4087304"/>
            <a:chOff x="6317320" y="2562806"/>
            <a:chExt cx="4430682" cy="3048712"/>
          </a:xfrm>
        </p:grpSpPr>
        <p:pic>
          <p:nvPicPr>
            <p:cNvPr id="4" name="Picture 3">
              <a:extLst>
                <a:ext uri="{FF2B5EF4-FFF2-40B4-BE49-F238E27FC236}">
                  <a16:creationId xmlns:a16="http://schemas.microsoft.com/office/drawing/2014/main" id="{23E74589-2CD3-466F-ACD8-3FBF3833D7D6}"/>
                </a:ext>
              </a:extLst>
            </p:cNvPr>
            <p:cNvPicPr>
              <a:picLocks noChangeAspect="1"/>
            </p:cNvPicPr>
            <p:nvPr/>
          </p:nvPicPr>
          <p:blipFill rotWithShape="1">
            <a:blip r:embed="rId3">
              <a:extLst>
                <a:ext uri="{28A0092B-C50C-407E-A947-70E740481C1C}">
                  <a14:useLocalDpi xmlns:a14="http://schemas.microsoft.com/office/drawing/2010/main" val="0"/>
                </a:ext>
              </a:extLst>
            </a:blip>
            <a:srcRect l="5055" r="41709" b="55747"/>
            <a:stretch/>
          </p:blipFill>
          <p:spPr>
            <a:xfrm>
              <a:off x="7367493" y="2562806"/>
              <a:ext cx="3380509" cy="3034857"/>
            </a:xfrm>
            <a:prstGeom prst="rect">
              <a:avLst/>
            </a:prstGeom>
          </p:spPr>
        </p:pic>
        <p:pic>
          <p:nvPicPr>
            <p:cNvPr id="8" name="Picture 7">
              <a:extLst>
                <a:ext uri="{FF2B5EF4-FFF2-40B4-BE49-F238E27FC236}">
                  <a16:creationId xmlns:a16="http://schemas.microsoft.com/office/drawing/2014/main" id="{46FCDA38-0470-4FB6-A180-4872EE14E8A7}"/>
                </a:ext>
              </a:extLst>
            </p:cNvPr>
            <p:cNvPicPr>
              <a:picLocks noChangeAspect="1"/>
            </p:cNvPicPr>
            <p:nvPr/>
          </p:nvPicPr>
          <p:blipFill rotWithShape="1">
            <a:blip r:embed="rId3">
              <a:extLst>
                <a:ext uri="{28A0092B-C50C-407E-A947-70E740481C1C}">
                  <a14:useLocalDpi xmlns:a14="http://schemas.microsoft.com/office/drawing/2010/main" val="0"/>
                </a:ext>
              </a:extLst>
            </a:blip>
            <a:srcRect l="78309" t="47561" r="5103" b="8186"/>
            <a:stretch/>
          </p:blipFill>
          <p:spPr>
            <a:xfrm>
              <a:off x="6317320" y="2576661"/>
              <a:ext cx="1053303" cy="3034857"/>
            </a:xfrm>
            <a:prstGeom prst="rect">
              <a:avLst/>
            </a:prstGeom>
          </p:spPr>
        </p:pic>
      </p:grpSp>
      <p:sp>
        <p:nvSpPr>
          <p:cNvPr id="7" name="Rectangle 6">
            <a:extLst>
              <a:ext uri="{FF2B5EF4-FFF2-40B4-BE49-F238E27FC236}">
                <a16:creationId xmlns:a16="http://schemas.microsoft.com/office/drawing/2014/main" id="{D7A1B6A8-91E6-4DC8-A6EF-8A34A98DB9A6}"/>
              </a:ext>
            </a:extLst>
          </p:cNvPr>
          <p:cNvSpPr/>
          <p:nvPr/>
        </p:nvSpPr>
        <p:spPr>
          <a:xfrm>
            <a:off x="0" y="0"/>
            <a:ext cx="5468548" cy="6858000"/>
          </a:xfrm>
          <a:prstGeom prst="rect">
            <a:avLst/>
          </a:prstGeom>
          <a:solidFill>
            <a:srgbClr val="81C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1048ED-9DA2-450E-AFFC-B6E5B52E2D8F}"/>
              </a:ext>
            </a:extLst>
          </p:cNvPr>
          <p:cNvSpPr>
            <a:spLocks noGrp="1"/>
          </p:cNvSpPr>
          <p:nvPr>
            <p:ph type="title"/>
          </p:nvPr>
        </p:nvSpPr>
        <p:spPr>
          <a:xfrm>
            <a:off x="648311" y="1178455"/>
            <a:ext cx="4208656" cy="3034857"/>
          </a:xfrm>
        </p:spPr>
        <p:txBody>
          <a:bodyPr vert="horz" lIns="91440" tIns="45720" rIns="91440" bIns="45720" rtlCol="0" anchor="b">
            <a:normAutofit/>
          </a:bodyPr>
          <a:lstStyle/>
          <a:p>
            <a:pPr algn="r"/>
            <a:r>
              <a:rPr lang="en-US" sz="5400" b="1" kern="1200" dirty="0">
                <a:solidFill>
                  <a:srgbClr val="FFFFFF"/>
                </a:solidFill>
                <a:latin typeface="+mn-lt"/>
                <a:ea typeface="+mj-ea"/>
                <a:cs typeface="+mj-cs"/>
              </a:rPr>
              <a:t>CANS SCORES BY REFERRAL SOURCE</a:t>
            </a:r>
          </a:p>
        </p:txBody>
      </p:sp>
      <p:cxnSp>
        <p:nvCxnSpPr>
          <p:cNvPr id="11" name="Straight Connector 10">
            <a:extLst>
              <a:ext uri="{FF2B5EF4-FFF2-40B4-BE49-F238E27FC236}">
                <a16:creationId xmlns:a16="http://schemas.microsoft.com/office/drawing/2014/main" id="{562B2324-C599-4FB1-A202-D99B273B4EE3}"/>
              </a:ext>
            </a:extLst>
          </p:cNvPr>
          <p:cNvCxnSpPr/>
          <p:nvPr/>
        </p:nvCxnSpPr>
        <p:spPr>
          <a:xfrm>
            <a:off x="540327" y="4433455"/>
            <a:ext cx="4316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00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A067E-7139-44AE-BCD4-9CB5C98FC1DE}"/>
              </a:ext>
            </a:extLst>
          </p:cNvPr>
          <p:cNvSpPr>
            <a:spLocks noGrp="1"/>
          </p:cNvSpPr>
          <p:nvPr>
            <p:ph type="title"/>
          </p:nvPr>
        </p:nvSpPr>
        <p:spPr>
          <a:xfrm>
            <a:off x="381000" y="228601"/>
            <a:ext cx="11430000" cy="990600"/>
          </a:xfrm>
        </p:spPr>
        <p:txBody>
          <a:bodyPr/>
          <a:lstStyle/>
          <a:p>
            <a:r>
              <a:rPr lang="en-US" b="1" dirty="0">
                <a:solidFill>
                  <a:srgbClr val="0070C0"/>
                </a:solidFill>
                <a:latin typeface="+mn-lt"/>
              </a:rPr>
              <a:t>First CANS Findings by Referral Source: CSB</a:t>
            </a:r>
          </a:p>
        </p:txBody>
      </p:sp>
      <p:grpSp>
        <p:nvGrpSpPr>
          <p:cNvPr id="13" name="Group 12">
            <a:extLst>
              <a:ext uri="{FF2B5EF4-FFF2-40B4-BE49-F238E27FC236}">
                <a16:creationId xmlns:a16="http://schemas.microsoft.com/office/drawing/2014/main" id="{25A40C98-CC13-4A76-8AB0-3290E35F9C29}"/>
              </a:ext>
            </a:extLst>
          </p:cNvPr>
          <p:cNvGrpSpPr/>
          <p:nvPr/>
        </p:nvGrpSpPr>
        <p:grpSpPr>
          <a:xfrm>
            <a:off x="495300" y="965288"/>
            <a:ext cx="11201400" cy="5664111"/>
            <a:chOff x="381000" y="965288"/>
            <a:chExt cx="11201400" cy="5664111"/>
          </a:xfrm>
        </p:grpSpPr>
        <p:sp>
          <p:nvSpPr>
            <p:cNvPr id="10" name="Rectangle: Rounded Corners 9">
              <a:extLst>
                <a:ext uri="{FF2B5EF4-FFF2-40B4-BE49-F238E27FC236}">
                  <a16:creationId xmlns:a16="http://schemas.microsoft.com/office/drawing/2014/main" id="{0D7B3C3B-E2FA-4580-80B7-8001C3FD7D32}"/>
                </a:ext>
              </a:extLst>
            </p:cNvPr>
            <p:cNvSpPr/>
            <p:nvPr/>
          </p:nvSpPr>
          <p:spPr>
            <a:xfrm>
              <a:off x="3276600" y="2725554"/>
              <a:ext cx="8305800" cy="1295400"/>
            </a:xfrm>
            <a:prstGeom prst="roundRect">
              <a:avLst/>
            </a:prstGeom>
            <a:solidFill>
              <a:srgbClr val="B9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4400DBA1-B972-47FB-B786-4993A93D2983}"/>
                </a:ext>
              </a:extLst>
            </p:cNvPr>
            <p:cNvSpPr/>
            <p:nvPr/>
          </p:nvSpPr>
          <p:spPr>
            <a:xfrm>
              <a:off x="3276600" y="3992880"/>
              <a:ext cx="8305800" cy="1188720"/>
            </a:xfrm>
            <a:prstGeom prst="roundRect">
              <a:avLst/>
            </a:prstGeom>
            <a:solidFill>
              <a:srgbClr val="C0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5D18403B-C4A0-4C5C-911A-3F65A13D81FF}"/>
                </a:ext>
              </a:extLst>
            </p:cNvPr>
            <p:cNvSpPr/>
            <p:nvPr/>
          </p:nvSpPr>
          <p:spPr>
            <a:xfrm>
              <a:off x="3276600" y="5181600"/>
              <a:ext cx="8305800" cy="12954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08605957-B120-4036-BF2A-C0E2ED6847A0}"/>
                </a:ext>
              </a:extLst>
            </p:cNvPr>
            <p:cNvGraphicFramePr/>
            <p:nvPr/>
          </p:nvGraphicFramePr>
          <p:xfrm>
            <a:off x="381000" y="1210732"/>
            <a:ext cx="4191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lowchart: Alternate Process 3">
              <a:extLst>
                <a:ext uri="{FF2B5EF4-FFF2-40B4-BE49-F238E27FC236}">
                  <a16:creationId xmlns:a16="http://schemas.microsoft.com/office/drawing/2014/main" id="{96F6DF01-0AF2-447D-9992-04D6CAE45820}"/>
                </a:ext>
              </a:extLst>
            </p:cNvPr>
            <p:cNvSpPr/>
            <p:nvPr/>
          </p:nvSpPr>
          <p:spPr>
            <a:xfrm>
              <a:off x="5334000" y="5334000"/>
              <a:ext cx="2406316" cy="990600"/>
            </a:xfrm>
            <a:prstGeom prst="flowChartAlternateProcess">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33% </a:t>
              </a:r>
            </a:p>
            <a:p>
              <a:pPr algn="ctr"/>
              <a:r>
                <a:rPr lang="en-US" sz="2400" b="1" dirty="0"/>
                <a:t>Supervision</a:t>
              </a:r>
            </a:p>
          </p:txBody>
        </p:sp>
        <p:sp>
          <p:nvSpPr>
            <p:cNvPr id="5" name="Flowchart: Alternate Process 4">
              <a:extLst>
                <a:ext uri="{FF2B5EF4-FFF2-40B4-BE49-F238E27FC236}">
                  <a16:creationId xmlns:a16="http://schemas.microsoft.com/office/drawing/2014/main" id="{B9E2912D-CABA-4B9A-BAE0-AADC06A954BC}"/>
                </a:ext>
              </a:extLst>
            </p:cNvPr>
            <p:cNvSpPr/>
            <p:nvPr/>
          </p:nvSpPr>
          <p:spPr>
            <a:xfrm>
              <a:off x="8283742" y="5334000"/>
              <a:ext cx="2574758" cy="990600"/>
            </a:xfrm>
            <a:prstGeom prst="flowChartAlternateProcess">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28% </a:t>
              </a:r>
            </a:p>
            <a:p>
              <a:pPr algn="ctr"/>
              <a:r>
                <a:rPr lang="en-US" sz="2400" b="1" dirty="0"/>
                <a:t>Social Resources</a:t>
              </a:r>
            </a:p>
          </p:txBody>
        </p:sp>
        <p:sp>
          <p:nvSpPr>
            <p:cNvPr id="8" name="Flowchart: Alternate Process 7">
              <a:extLst>
                <a:ext uri="{FF2B5EF4-FFF2-40B4-BE49-F238E27FC236}">
                  <a16:creationId xmlns:a16="http://schemas.microsoft.com/office/drawing/2014/main" id="{A4A10DED-542F-41E5-8E40-96A90326F534}"/>
                </a:ext>
              </a:extLst>
            </p:cNvPr>
            <p:cNvSpPr/>
            <p:nvPr/>
          </p:nvSpPr>
          <p:spPr>
            <a:xfrm>
              <a:off x="5334000" y="4114800"/>
              <a:ext cx="2406316" cy="990600"/>
            </a:xfrm>
            <a:prstGeom prst="flowChartAlternateProcess">
              <a:avLst/>
            </a:prstGeom>
            <a:solidFill>
              <a:srgbClr val="43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73% </a:t>
              </a:r>
            </a:p>
            <a:p>
              <a:pPr algn="ctr"/>
              <a:r>
                <a:rPr lang="en-US" sz="2400" b="1" dirty="0"/>
                <a:t>Suicide Risk</a:t>
              </a:r>
            </a:p>
          </p:txBody>
        </p:sp>
        <p:sp>
          <p:nvSpPr>
            <p:cNvPr id="9" name="Flowchart: Alternate Process 8">
              <a:extLst>
                <a:ext uri="{FF2B5EF4-FFF2-40B4-BE49-F238E27FC236}">
                  <a16:creationId xmlns:a16="http://schemas.microsoft.com/office/drawing/2014/main" id="{6B98BD20-56FB-4CF3-BC63-9FB434BC6DBA}"/>
                </a:ext>
              </a:extLst>
            </p:cNvPr>
            <p:cNvSpPr/>
            <p:nvPr/>
          </p:nvSpPr>
          <p:spPr>
            <a:xfrm>
              <a:off x="8283742" y="4114800"/>
              <a:ext cx="2574758" cy="990600"/>
            </a:xfrm>
            <a:prstGeom prst="flowChartAlternateProcess">
              <a:avLst/>
            </a:prstGeom>
            <a:solidFill>
              <a:srgbClr val="43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47% </a:t>
              </a:r>
            </a:p>
            <a:p>
              <a:pPr algn="ctr"/>
              <a:r>
                <a:rPr lang="en-US" sz="2400" b="1" dirty="0"/>
                <a:t>Self-Mutilation</a:t>
              </a:r>
            </a:p>
          </p:txBody>
        </p:sp>
        <p:sp>
          <p:nvSpPr>
            <p:cNvPr id="11" name="Flowchart: Alternate Process 10">
              <a:extLst>
                <a:ext uri="{FF2B5EF4-FFF2-40B4-BE49-F238E27FC236}">
                  <a16:creationId xmlns:a16="http://schemas.microsoft.com/office/drawing/2014/main" id="{1493BFC1-AE8A-405C-BC51-0777F20C8EA2}"/>
                </a:ext>
              </a:extLst>
            </p:cNvPr>
            <p:cNvSpPr/>
            <p:nvPr/>
          </p:nvSpPr>
          <p:spPr>
            <a:xfrm>
              <a:off x="5334000" y="2895600"/>
              <a:ext cx="2444416" cy="990600"/>
            </a:xfrm>
            <a:prstGeom prst="flowChartAlternate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88% </a:t>
              </a:r>
            </a:p>
            <a:p>
              <a:pPr algn="ctr"/>
              <a:r>
                <a:rPr lang="en-US" sz="2400" b="1" dirty="0"/>
                <a:t>Depression</a:t>
              </a:r>
            </a:p>
          </p:txBody>
        </p:sp>
        <p:sp>
          <p:nvSpPr>
            <p:cNvPr id="12" name="Flowchart: Alternate Process 11">
              <a:extLst>
                <a:ext uri="{FF2B5EF4-FFF2-40B4-BE49-F238E27FC236}">
                  <a16:creationId xmlns:a16="http://schemas.microsoft.com/office/drawing/2014/main" id="{5E1BA22F-E180-494D-818F-136AD6934149}"/>
                </a:ext>
              </a:extLst>
            </p:cNvPr>
            <p:cNvSpPr/>
            <p:nvPr/>
          </p:nvSpPr>
          <p:spPr>
            <a:xfrm>
              <a:off x="8321842" y="2895600"/>
              <a:ext cx="2574758" cy="990600"/>
            </a:xfrm>
            <a:prstGeom prst="flowChartAlternate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76% </a:t>
              </a:r>
            </a:p>
            <a:p>
              <a:pPr algn="ctr"/>
              <a:r>
                <a:rPr lang="en-US" sz="2400" b="1" dirty="0"/>
                <a:t>Anxiety</a:t>
              </a:r>
            </a:p>
          </p:txBody>
        </p:sp>
        <p:pic>
          <p:nvPicPr>
            <p:cNvPr id="16" name="Picture 15">
              <a:extLst>
                <a:ext uri="{FF2B5EF4-FFF2-40B4-BE49-F238E27FC236}">
                  <a16:creationId xmlns:a16="http://schemas.microsoft.com/office/drawing/2014/main" id="{0862E287-17F8-4B29-8CBD-7C2983C9F1DA}"/>
                </a:ext>
              </a:extLst>
            </p:cNvPr>
            <p:cNvPicPr>
              <a:picLocks noChangeAspect="1"/>
            </p:cNvPicPr>
            <p:nvPr/>
          </p:nvPicPr>
          <p:blipFill rotWithShape="1">
            <a:blip r:embed="rId8">
              <a:extLst>
                <a:ext uri="{28A0092B-C50C-407E-A947-70E740481C1C}">
                  <a14:useLocalDpi xmlns:a14="http://schemas.microsoft.com/office/drawing/2010/main" val="0"/>
                </a:ext>
              </a:extLst>
            </a:blip>
            <a:srcRect b="63889"/>
            <a:stretch/>
          </p:blipFill>
          <p:spPr>
            <a:xfrm>
              <a:off x="5562600" y="965288"/>
              <a:ext cx="4914548" cy="1691640"/>
            </a:xfrm>
            <a:prstGeom prst="rect">
              <a:avLst/>
            </a:prstGeom>
          </p:spPr>
        </p:pic>
      </p:grpSp>
      <p:sp>
        <p:nvSpPr>
          <p:cNvPr id="17" name="TextBox 16">
            <a:extLst>
              <a:ext uri="{FF2B5EF4-FFF2-40B4-BE49-F238E27FC236}">
                <a16:creationId xmlns:a16="http://schemas.microsoft.com/office/drawing/2014/main" id="{4D282DD3-D6B8-47B2-AC18-CF855F356E2B}"/>
              </a:ext>
            </a:extLst>
          </p:cNvPr>
          <p:cNvSpPr txBox="1"/>
          <p:nvPr/>
        </p:nvSpPr>
        <p:spPr>
          <a:xfrm>
            <a:off x="1600200" y="2342322"/>
            <a:ext cx="1752600" cy="461665"/>
          </a:xfrm>
          <a:prstGeom prst="rect">
            <a:avLst/>
          </a:prstGeom>
          <a:noFill/>
        </p:spPr>
        <p:txBody>
          <a:bodyPr wrap="square" rtlCol="0">
            <a:spAutoFit/>
          </a:bodyPr>
          <a:lstStyle/>
          <a:p>
            <a:pPr algn="ctr"/>
            <a:r>
              <a:rPr lang="en-US" sz="2400" b="1" dirty="0"/>
              <a:t>n=120</a:t>
            </a:r>
          </a:p>
        </p:txBody>
      </p:sp>
    </p:spTree>
    <p:extLst>
      <p:ext uri="{BB962C8B-B14F-4D97-AF65-F5344CB8AC3E}">
        <p14:creationId xmlns:p14="http://schemas.microsoft.com/office/powerpoint/2010/main" val="4262639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A067E-7139-44AE-BCD4-9CB5C98FC1DE}"/>
              </a:ext>
            </a:extLst>
          </p:cNvPr>
          <p:cNvSpPr>
            <a:spLocks noGrp="1"/>
          </p:cNvSpPr>
          <p:nvPr>
            <p:ph type="title"/>
          </p:nvPr>
        </p:nvSpPr>
        <p:spPr>
          <a:xfrm>
            <a:off x="381000" y="228601"/>
            <a:ext cx="11430000" cy="990600"/>
          </a:xfrm>
        </p:spPr>
        <p:txBody>
          <a:bodyPr>
            <a:normAutofit fontScale="90000"/>
          </a:bodyPr>
          <a:lstStyle/>
          <a:p>
            <a:r>
              <a:rPr lang="en-US" sz="4900" b="1" dirty="0">
                <a:solidFill>
                  <a:srgbClr val="0070C0"/>
                </a:solidFill>
                <a:latin typeface="+mn-lt"/>
              </a:rPr>
              <a:t>Summarized CANS Median TAIs for DFS</a:t>
            </a:r>
            <a:br>
              <a:rPr lang="en-US" b="1" dirty="0">
                <a:solidFill>
                  <a:srgbClr val="0070C0"/>
                </a:solidFill>
                <a:latin typeface="+mn-lt"/>
              </a:rPr>
            </a:br>
            <a:r>
              <a:rPr lang="en-US" sz="3600" b="1" dirty="0">
                <a:solidFill>
                  <a:srgbClr val="00B050"/>
                </a:solidFill>
                <a:latin typeface="+mn-lt"/>
              </a:rPr>
              <a:t>Change in the “Average” number of Actionable Items</a:t>
            </a:r>
            <a:endParaRPr lang="en-US" b="1" dirty="0">
              <a:solidFill>
                <a:srgbClr val="0070C0"/>
              </a:solidFill>
              <a:latin typeface="+mn-lt"/>
            </a:endParaRPr>
          </a:p>
        </p:txBody>
      </p:sp>
      <p:graphicFrame>
        <p:nvGraphicFramePr>
          <p:cNvPr id="3" name="Diagram 2">
            <a:extLst>
              <a:ext uri="{FF2B5EF4-FFF2-40B4-BE49-F238E27FC236}">
                <a16:creationId xmlns:a16="http://schemas.microsoft.com/office/drawing/2014/main" id="{08605957-B120-4036-BF2A-C0E2ED6847A0}"/>
              </a:ext>
            </a:extLst>
          </p:cNvPr>
          <p:cNvGraphicFramePr/>
          <p:nvPr>
            <p:extLst>
              <p:ext uri="{D42A27DB-BD31-4B8C-83A1-F6EECF244321}">
                <p14:modId xmlns:p14="http://schemas.microsoft.com/office/powerpoint/2010/main" val="2170393250"/>
              </p:ext>
            </p:extLst>
          </p:nvPr>
        </p:nvGraphicFramePr>
        <p:xfrm>
          <a:off x="495300" y="1498600"/>
          <a:ext cx="11117580" cy="513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B0297A06-FE4D-484F-AB83-16DA44F01CFD}"/>
              </a:ext>
            </a:extLst>
          </p:cNvPr>
          <p:cNvSpPr/>
          <p:nvPr/>
        </p:nvSpPr>
        <p:spPr>
          <a:xfrm>
            <a:off x="1028700" y="3035298"/>
            <a:ext cx="4248150" cy="1028701"/>
          </a:xfrm>
          <a:prstGeom prst="roundRect">
            <a:avLst>
              <a:gd name="adj" fmla="val 5872"/>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B1A84AC9-3C9C-4F86-B113-C1C8D35D91DD}"/>
              </a:ext>
            </a:extLst>
          </p:cNvPr>
          <p:cNvSpPr/>
          <p:nvPr/>
        </p:nvSpPr>
        <p:spPr>
          <a:xfrm>
            <a:off x="6758763" y="3035298"/>
            <a:ext cx="4248150" cy="1028701"/>
          </a:xfrm>
          <a:prstGeom prst="roundRect">
            <a:avLst>
              <a:gd name="adj" fmla="val 5872"/>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Tree>
    <p:extLst>
      <p:ext uri="{BB962C8B-B14F-4D97-AF65-F5344CB8AC3E}">
        <p14:creationId xmlns:p14="http://schemas.microsoft.com/office/powerpoint/2010/main" val="325998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6145185-1B48-40BD-BDAA-0CAD2721C39F}"/>
              </a:ext>
            </a:extLst>
          </p:cNvPr>
          <p:cNvSpPr txBox="1">
            <a:spLocks/>
          </p:cNvSpPr>
          <p:nvPr/>
        </p:nvSpPr>
        <p:spPr>
          <a:xfrm>
            <a:off x="381000" y="228601"/>
            <a:ext cx="114300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0070C0"/>
                </a:solidFill>
                <a:latin typeface="+mn-lt"/>
              </a:rPr>
              <a:t>First CANS Findings by Referral Source: DFS</a:t>
            </a:r>
          </a:p>
        </p:txBody>
      </p:sp>
      <p:grpSp>
        <p:nvGrpSpPr>
          <p:cNvPr id="2" name="Group 1">
            <a:extLst>
              <a:ext uri="{FF2B5EF4-FFF2-40B4-BE49-F238E27FC236}">
                <a16:creationId xmlns:a16="http://schemas.microsoft.com/office/drawing/2014/main" id="{6C136BD4-417E-41C6-A69B-919AD5E7C646}"/>
              </a:ext>
            </a:extLst>
          </p:cNvPr>
          <p:cNvGrpSpPr/>
          <p:nvPr/>
        </p:nvGrpSpPr>
        <p:grpSpPr>
          <a:xfrm>
            <a:off x="495300" y="1219201"/>
            <a:ext cx="11201400" cy="5442282"/>
            <a:chOff x="381000" y="1187117"/>
            <a:chExt cx="11201400" cy="5442282"/>
          </a:xfrm>
        </p:grpSpPr>
        <p:sp>
          <p:nvSpPr>
            <p:cNvPr id="7" name="Rectangle: Rounded Corners 6">
              <a:extLst>
                <a:ext uri="{FF2B5EF4-FFF2-40B4-BE49-F238E27FC236}">
                  <a16:creationId xmlns:a16="http://schemas.microsoft.com/office/drawing/2014/main" id="{102586B9-2A97-4BEC-A1D9-9534694A51BA}"/>
                </a:ext>
              </a:extLst>
            </p:cNvPr>
            <p:cNvSpPr/>
            <p:nvPr/>
          </p:nvSpPr>
          <p:spPr>
            <a:xfrm>
              <a:off x="3276600" y="2725554"/>
              <a:ext cx="8305800" cy="1295400"/>
            </a:xfrm>
            <a:prstGeom prst="roundRect">
              <a:avLst/>
            </a:prstGeom>
            <a:solidFill>
              <a:srgbClr val="B9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1F3B7C81-21A8-4F93-A3D8-7FB0CE7FA173}"/>
                </a:ext>
              </a:extLst>
            </p:cNvPr>
            <p:cNvSpPr/>
            <p:nvPr/>
          </p:nvSpPr>
          <p:spPr>
            <a:xfrm>
              <a:off x="3276600" y="3992880"/>
              <a:ext cx="8305800" cy="1188720"/>
            </a:xfrm>
            <a:prstGeom prst="roundRect">
              <a:avLst/>
            </a:prstGeom>
            <a:solidFill>
              <a:srgbClr val="C0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2B24476A-7AC6-468B-B019-26B2E9042951}"/>
                </a:ext>
              </a:extLst>
            </p:cNvPr>
            <p:cNvSpPr/>
            <p:nvPr/>
          </p:nvSpPr>
          <p:spPr>
            <a:xfrm>
              <a:off x="3276600" y="5181600"/>
              <a:ext cx="8305800" cy="12954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08605957-B120-4036-BF2A-C0E2ED6847A0}"/>
                </a:ext>
              </a:extLst>
            </p:cNvPr>
            <p:cNvGraphicFramePr/>
            <p:nvPr>
              <p:extLst>
                <p:ext uri="{D42A27DB-BD31-4B8C-83A1-F6EECF244321}">
                  <p14:modId xmlns:p14="http://schemas.microsoft.com/office/powerpoint/2010/main" val="767756481"/>
                </p:ext>
              </p:extLst>
            </p:nvPr>
          </p:nvGraphicFramePr>
          <p:xfrm>
            <a:off x="381000" y="1210732"/>
            <a:ext cx="4191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lowchart: Alternate Process 9">
              <a:extLst>
                <a:ext uri="{FF2B5EF4-FFF2-40B4-BE49-F238E27FC236}">
                  <a16:creationId xmlns:a16="http://schemas.microsoft.com/office/drawing/2014/main" id="{A8804403-6CD5-4005-91AA-52B464CA3EE4}"/>
                </a:ext>
              </a:extLst>
            </p:cNvPr>
            <p:cNvSpPr/>
            <p:nvPr/>
          </p:nvSpPr>
          <p:spPr>
            <a:xfrm>
              <a:off x="5334000" y="5334000"/>
              <a:ext cx="2406316" cy="990600"/>
            </a:xfrm>
            <a:prstGeom prst="flowChartAlternateProcess">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53%</a:t>
              </a:r>
            </a:p>
            <a:p>
              <a:pPr algn="ctr"/>
              <a:r>
                <a:rPr lang="en-US" sz="2400" b="1" dirty="0"/>
                <a:t>Safety</a:t>
              </a:r>
            </a:p>
          </p:txBody>
        </p:sp>
        <p:sp>
          <p:nvSpPr>
            <p:cNvPr id="11" name="Flowchart: Alternate Process 10">
              <a:extLst>
                <a:ext uri="{FF2B5EF4-FFF2-40B4-BE49-F238E27FC236}">
                  <a16:creationId xmlns:a16="http://schemas.microsoft.com/office/drawing/2014/main" id="{306EEC09-7596-4D5E-B926-4BBFC506F807}"/>
                </a:ext>
              </a:extLst>
            </p:cNvPr>
            <p:cNvSpPr/>
            <p:nvPr/>
          </p:nvSpPr>
          <p:spPr>
            <a:xfrm>
              <a:off x="8283742" y="5334000"/>
              <a:ext cx="2574758" cy="990600"/>
            </a:xfrm>
            <a:prstGeom prst="flowChartAlternateProcess">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51%</a:t>
              </a:r>
            </a:p>
            <a:p>
              <a:pPr algn="ctr"/>
              <a:r>
                <a:rPr lang="en-US" sz="2400" b="1" dirty="0"/>
                <a:t>Knowledge</a:t>
              </a:r>
            </a:p>
          </p:txBody>
        </p:sp>
        <p:sp>
          <p:nvSpPr>
            <p:cNvPr id="13" name="Flowchart: Alternate Process 12">
              <a:extLst>
                <a:ext uri="{FF2B5EF4-FFF2-40B4-BE49-F238E27FC236}">
                  <a16:creationId xmlns:a16="http://schemas.microsoft.com/office/drawing/2014/main" id="{FAF5AC8D-F15C-4B43-BC97-7620FC92CDBB}"/>
                </a:ext>
              </a:extLst>
            </p:cNvPr>
            <p:cNvSpPr/>
            <p:nvPr/>
          </p:nvSpPr>
          <p:spPr>
            <a:xfrm>
              <a:off x="5334000" y="4091940"/>
              <a:ext cx="2406316" cy="990600"/>
            </a:xfrm>
            <a:prstGeom prst="flowChartAlternateProcess">
              <a:avLst/>
            </a:prstGeom>
            <a:solidFill>
              <a:srgbClr val="43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13%</a:t>
              </a:r>
            </a:p>
            <a:p>
              <a:pPr algn="ctr"/>
              <a:r>
                <a:rPr lang="en-US" sz="2400" b="1" dirty="0"/>
                <a:t>Suicide Risk</a:t>
              </a:r>
            </a:p>
          </p:txBody>
        </p:sp>
        <p:sp>
          <p:nvSpPr>
            <p:cNvPr id="15" name="Flowchart: Alternate Process 14">
              <a:extLst>
                <a:ext uri="{FF2B5EF4-FFF2-40B4-BE49-F238E27FC236}">
                  <a16:creationId xmlns:a16="http://schemas.microsoft.com/office/drawing/2014/main" id="{CBA2BC5C-D0A9-4AF1-864E-82970054BD23}"/>
                </a:ext>
              </a:extLst>
            </p:cNvPr>
            <p:cNvSpPr/>
            <p:nvPr/>
          </p:nvSpPr>
          <p:spPr>
            <a:xfrm>
              <a:off x="6324600" y="2849880"/>
              <a:ext cx="3429000" cy="990600"/>
            </a:xfrm>
            <a:prstGeom prst="flowChartAlternate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40%</a:t>
              </a:r>
            </a:p>
            <a:p>
              <a:pPr algn="ctr"/>
              <a:r>
                <a:rPr lang="en-US" sz="2400" b="1" dirty="0"/>
                <a:t>Adjustment to Trauma</a:t>
              </a:r>
            </a:p>
          </p:txBody>
        </p:sp>
        <p:pic>
          <p:nvPicPr>
            <p:cNvPr id="17" name="Picture 16">
              <a:extLst>
                <a:ext uri="{FF2B5EF4-FFF2-40B4-BE49-F238E27FC236}">
                  <a16:creationId xmlns:a16="http://schemas.microsoft.com/office/drawing/2014/main" id="{4AE19BB4-BB89-42DD-A39A-C528D05743FD}"/>
                </a:ext>
              </a:extLst>
            </p:cNvPr>
            <p:cNvPicPr>
              <a:picLocks noChangeAspect="1"/>
            </p:cNvPicPr>
            <p:nvPr/>
          </p:nvPicPr>
          <p:blipFill rotWithShape="1">
            <a:blip r:embed="rId8">
              <a:extLst>
                <a:ext uri="{28A0092B-C50C-407E-A947-70E740481C1C}">
                  <a14:useLocalDpi xmlns:a14="http://schemas.microsoft.com/office/drawing/2010/main" val="0"/>
                </a:ext>
              </a:extLst>
            </a:blip>
            <a:srcRect l="25758" t="72952" b="7778"/>
            <a:stretch/>
          </p:blipFill>
          <p:spPr>
            <a:xfrm>
              <a:off x="5743575" y="1187117"/>
              <a:ext cx="4667250" cy="1321515"/>
            </a:xfrm>
            <a:prstGeom prst="rect">
              <a:avLst/>
            </a:prstGeom>
          </p:spPr>
        </p:pic>
      </p:grpSp>
      <p:sp>
        <p:nvSpPr>
          <p:cNvPr id="16" name="Flowchart: Alternate Process 15">
            <a:extLst>
              <a:ext uri="{FF2B5EF4-FFF2-40B4-BE49-F238E27FC236}">
                <a16:creationId xmlns:a16="http://schemas.microsoft.com/office/drawing/2014/main" id="{98E00F87-FB08-4473-9059-DB6D6AAAFBF1}"/>
              </a:ext>
            </a:extLst>
          </p:cNvPr>
          <p:cNvSpPr/>
          <p:nvPr/>
        </p:nvSpPr>
        <p:spPr>
          <a:xfrm>
            <a:off x="8398042" y="4120503"/>
            <a:ext cx="2574758" cy="990600"/>
          </a:xfrm>
          <a:prstGeom prst="flowChartAlternateProcess">
            <a:avLst/>
          </a:prstGeom>
          <a:solidFill>
            <a:srgbClr val="43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a:p>
            <a:pPr algn="ctr"/>
            <a:r>
              <a:rPr lang="en-US" sz="2400" b="1" dirty="0"/>
              <a:t>Self-Mutilation</a:t>
            </a:r>
          </a:p>
        </p:txBody>
      </p:sp>
    </p:spTree>
    <p:extLst>
      <p:ext uri="{BB962C8B-B14F-4D97-AF65-F5344CB8AC3E}">
        <p14:creationId xmlns:p14="http://schemas.microsoft.com/office/powerpoint/2010/main" val="696849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A067E-7139-44AE-BCD4-9CB5C98FC1DE}"/>
              </a:ext>
            </a:extLst>
          </p:cNvPr>
          <p:cNvSpPr>
            <a:spLocks noGrp="1"/>
          </p:cNvSpPr>
          <p:nvPr>
            <p:ph type="title"/>
          </p:nvPr>
        </p:nvSpPr>
        <p:spPr>
          <a:xfrm>
            <a:off x="381000" y="228601"/>
            <a:ext cx="11430000" cy="990600"/>
          </a:xfrm>
        </p:spPr>
        <p:txBody>
          <a:bodyPr>
            <a:normAutofit fontScale="90000"/>
          </a:bodyPr>
          <a:lstStyle/>
          <a:p>
            <a:r>
              <a:rPr lang="en-US" sz="4900" b="1" dirty="0">
                <a:solidFill>
                  <a:srgbClr val="0070C0"/>
                </a:solidFill>
                <a:latin typeface="+mn-lt"/>
              </a:rPr>
              <a:t>Summarized CANS Median TAIs for DFS</a:t>
            </a:r>
            <a:br>
              <a:rPr lang="en-US" b="1" dirty="0">
                <a:solidFill>
                  <a:srgbClr val="0070C0"/>
                </a:solidFill>
                <a:latin typeface="+mn-lt"/>
              </a:rPr>
            </a:br>
            <a:r>
              <a:rPr lang="en-US" sz="3600" b="1" dirty="0">
                <a:solidFill>
                  <a:srgbClr val="00B050"/>
                </a:solidFill>
                <a:latin typeface="+mn-lt"/>
              </a:rPr>
              <a:t>Change in the “Average” number of Actionable Items</a:t>
            </a:r>
            <a:endParaRPr lang="en-US" b="1" dirty="0">
              <a:solidFill>
                <a:srgbClr val="0070C0"/>
              </a:solidFill>
              <a:latin typeface="+mn-lt"/>
            </a:endParaRPr>
          </a:p>
        </p:txBody>
      </p:sp>
      <p:graphicFrame>
        <p:nvGraphicFramePr>
          <p:cNvPr id="3" name="Diagram 2">
            <a:extLst>
              <a:ext uri="{FF2B5EF4-FFF2-40B4-BE49-F238E27FC236}">
                <a16:creationId xmlns:a16="http://schemas.microsoft.com/office/drawing/2014/main" id="{08605957-B120-4036-BF2A-C0E2ED6847A0}"/>
              </a:ext>
            </a:extLst>
          </p:cNvPr>
          <p:cNvGraphicFramePr/>
          <p:nvPr/>
        </p:nvGraphicFramePr>
        <p:xfrm>
          <a:off x="495300" y="1498600"/>
          <a:ext cx="11117580" cy="513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B0297A06-FE4D-484F-AB83-16DA44F01CFD}"/>
              </a:ext>
            </a:extLst>
          </p:cNvPr>
          <p:cNvSpPr/>
          <p:nvPr/>
        </p:nvSpPr>
        <p:spPr>
          <a:xfrm>
            <a:off x="1066800" y="5359400"/>
            <a:ext cx="4248150" cy="1028701"/>
          </a:xfrm>
          <a:prstGeom prst="roundRect">
            <a:avLst>
              <a:gd name="adj" fmla="val 5872"/>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B1A84AC9-3C9C-4F86-B113-C1C8D35D91DD}"/>
              </a:ext>
            </a:extLst>
          </p:cNvPr>
          <p:cNvSpPr/>
          <p:nvPr/>
        </p:nvSpPr>
        <p:spPr>
          <a:xfrm>
            <a:off x="6796863" y="5359399"/>
            <a:ext cx="4248150" cy="1028701"/>
          </a:xfrm>
          <a:prstGeom prst="roundRect">
            <a:avLst>
              <a:gd name="adj" fmla="val 5872"/>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Tree>
    <p:extLst>
      <p:ext uri="{BB962C8B-B14F-4D97-AF65-F5344CB8AC3E}">
        <p14:creationId xmlns:p14="http://schemas.microsoft.com/office/powerpoint/2010/main" val="338301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F9255E-526C-4D51-8E12-17CB44981421}"/>
              </a:ext>
            </a:extLst>
          </p:cNvPr>
          <p:cNvSpPr>
            <a:spLocks noGrp="1"/>
          </p:cNvSpPr>
          <p:nvPr>
            <p:ph type="title"/>
          </p:nvPr>
        </p:nvSpPr>
        <p:spPr>
          <a:xfrm>
            <a:off x="381000" y="228601"/>
            <a:ext cx="11430000" cy="990600"/>
          </a:xfrm>
        </p:spPr>
        <p:txBody>
          <a:bodyPr/>
          <a:lstStyle/>
          <a:p>
            <a:r>
              <a:rPr lang="en-US" b="1" dirty="0">
                <a:solidFill>
                  <a:srgbClr val="0070C0"/>
                </a:solidFill>
                <a:latin typeface="+mn-lt"/>
              </a:rPr>
              <a:t>First CANS Findings by Referral Source: Schools</a:t>
            </a:r>
          </a:p>
        </p:txBody>
      </p:sp>
      <p:grpSp>
        <p:nvGrpSpPr>
          <p:cNvPr id="5" name="Group 4">
            <a:extLst>
              <a:ext uri="{FF2B5EF4-FFF2-40B4-BE49-F238E27FC236}">
                <a16:creationId xmlns:a16="http://schemas.microsoft.com/office/drawing/2014/main" id="{EDD3B42B-43EB-4B52-AA10-8C669B2273D8}"/>
              </a:ext>
            </a:extLst>
          </p:cNvPr>
          <p:cNvGrpSpPr/>
          <p:nvPr/>
        </p:nvGrpSpPr>
        <p:grpSpPr>
          <a:xfrm>
            <a:off x="479502" y="1210732"/>
            <a:ext cx="11232995" cy="5418667"/>
            <a:chOff x="381000" y="1210732"/>
            <a:chExt cx="11232995" cy="5418667"/>
          </a:xfrm>
        </p:grpSpPr>
        <p:sp>
          <p:nvSpPr>
            <p:cNvPr id="7" name="Rectangle: Rounded Corners 6">
              <a:extLst>
                <a:ext uri="{FF2B5EF4-FFF2-40B4-BE49-F238E27FC236}">
                  <a16:creationId xmlns:a16="http://schemas.microsoft.com/office/drawing/2014/main" id="{EF69FE78-9137-4587-BF42-D43AE887C5C6}"/>
                </a:ext>
              </a:extLst>
            </p:cNvPr>
            <p:cNvSpPr/>
            <p:nvPr/>
          </p:nvSpPr>
          <p:spPr>
            <a:xfrm>
              <a:off x="3276600" y="2725554"/>
              <a:ext cx="8305800" cy="1295400"/>
            </a:xfrm>
            <a:prstGeom prst="roundRect">
              <a:avLst/>
            </a:prstGeom>
            <a:solidFill>
              <a:srgbClr val="B9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7A7DEAE-62DC-4934-857E-126CE708B339}"/>
                </a:ext>
              </a:extLst>
            </p:cNvPr>
            <p:cNvSpPr/>
            <p:nvPr/>
          </p:nvSpPr>
          <p:spPr>
            <a:xfrm>
              <a:off x="3276600" y="3992880"/>
              <a:ext cx="8305800" cy="1188720"/>
            </a:xfrm>
            <a:prstGeom prst="roundRect">
              <a:avLst/>
            </a:prstGeom>
            <a:solidFill>
              <a:srgbClr val="C0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0B9BD431-C833-4BE8-96F5-80DCC450739B}"/>
                </a:ext>
              </a:extLst>
            </p:cNvPr>
            <p:cNvSpPr/>
            <p:nvPr/>
          </p:nvSpPr>
          <p:spPr>
            <a:xfrm>
              <a:off x="3276600" y="5181600"/>
              <a:ext cx="8305800" cy="12954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08605957-B120-4036-BF2A-C0E2ED6847A0}"/>
                </a:ext>
              </a:extLst>
            </p:cNvPr>
            <p:cNvGraphicFramePr/>
            <p:nvPr>
              <p:extLst>
                <p:ext uri="{D42A27DB-BD31-4B8C-83A1-F6EECF244321}">
                  <p14:modId xmlns:p14="http://schemas.microsoft.com/office/powerpoint/2010/main" val="1140053259"/>
                </p:ext>
              </p:extLst>
            </p:nvPr>
          </p:nvGraphicFramePr>
          <p:xfrm>
            <a:off x="381000" y="1210732"/>
            <a:ext cx="4191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lowchart: Alternate Process 9">
              <a:extLst>
                <a:ext uri="{FF2B5EF4-FFF2-40B4-BE49-F238E27FC236}">
                  <a16:creationId xmlns:a16="http://schemas.microsoft.com/office/drawing/2014/main" id="{D376EEEF-B304-458C-84D3-1D670B55E342}"/>
                </a:ext>
              </a:extLst>
            </p:cNvPr>
            <p:cNvSpPr/>
            <p:nvPr/>
          </p:nvSpPr>
          <p:spPr>
            <a:xfrm>
              <a:off x="5251540" y="5334000"/>
              <a:ext cx="2574758" cy="990600"/>
            </a:xfrm>
            <a:prstGeom prst="flowChartAlternateProcess">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74%</a:t>
              </a:r>
            </a:p>
            <a:p>
              <a:pPr algn="ctr"/>
              <a:r>
                <a:rPr lang="en-US" sz="2400" b="1" dirty="0"/>
                <a:t>Family Stress</a:t>
              </a:r>
            </a:p>
          </p:txBody>
        </p:sp>
        <p:sp>
          <p:nvSpPr>
            <p:cNvPr id="11" name="Flowchart: Alternate Process 10">
              <a:extLst>
                <a:ext uri="{FF2B5EF4-FFF2-40B4-BE49-F238E27FC236}">
                  <a16:creationId xmlns:a16="http://schemas.microsoft.com/office/drawing/2014/main" id="{ACEB36A7-FD5C-4B43-A23D-19004DB57072}"/>
                </a:ext>
              </a:extLst>
            </p:cNvPr>
            <p:cNvSpPr/>
            <p:nvPr/>
          </p:nvSpPr>
          <p:spPr>
            <a:xfrm>
              <a:off x="8283742" y="5334000"/>
              <a:ext cx="2574758" cy="990600"/>
            </a:xfrm>
            <a:prstGeom prst="flowChartAlternateProcess">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43%</a:t>
              </a:r>
            </a:p>
            <a:p>
              <a:pPr algn="ctr"/>
              <a:r>
                <a:rPr lang="en-US" sz="2400" b="1" dirty="0"/>
                <a:t>Social Resources</a:t>
              </a:r>
            </a:p>
          </p:txBody>
        </p:sp>
        <p:sp>
          <p:nvSpPr>
            <p:cNvPr id="12" name="Flowchart: Alternate Process 11">
              <a:extLst>
                <a:ext uri="{FF2B5EF4-FFF2-40B4-BE49-F238E27FC236}">
                  <a16:creationId xmlns:a16="http://schemas.microsoft.com/office/drawing/2014/main" id="{6D40E2B2-19FF-46EA-B364-6104E83F8042}"/>
                </a:ext>
              </a:extLst>
            </p:cNvPr>
            <p:cNvSpPr/>
            <p:nvPr/>
          </p:nvSpPr>
          <p:spPr>
            <a:xfrm>
              <a:off x="5251540" y="4114800"/>
              <a:ext cx="2574758" cy="990600"/>
            </a:xfrm>
            <a:prstGeom prst="flowChartAlternateProcess">
              <a:avLst/>
            </a:prstGeom>
            <a:solidFill>
              <a:srgbClr val="43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27%</a:t>
              </a:r>
            </a:p>
            <a:p>
              <a:pPr algn="ctr"/>
              <a:r>
                <a:rPr lang="en-US" sz="2400" b="1" dirty="0"/>
                <a:t>Danger to Others</a:t>
              </a:r>
            </a:p>
          </p:txBody>
        </p:sp>
        <p:sp>
          <p:nvSpPr>
            <p:cNvPr id="13" name="Flowchart: Alternate Process 12">
              <a:extLst>
                <a:ext uri="{FF2B5EF4-FFF2-40B4-BE49-F238E27FC236}">
                  <a16:creationId xmlns:a16="http://schemas.microsoft.com/office/drawing/2014/main" id="{D3A230FD-20ED-42F5-B414-9B3D1D4E345C}"/>
                </a:ext>
              </a:extLst>
            </p:cNvPr>
            <p:cNvSpPr/>
            <p:nvPr/>
          </p:nvSpPr>
          <p:spPr>
            <a:xfrm>
              <a:off x="8283742" y="4114800"/>
              <a:ext cx="2574758" cy="990600"/>
            </a:xfrm>
            <a:prstGeom prst="flowChartAlternateProcess">
              <a:avLst/>
            </a:prstGeom>
            <a:solidFill>
              <a:srgbClr val="43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20%</a:t>
              </a:r>
            </a:p>
            <a:p>
              <a:pPr algn="ctr"/>
              <a:r>
                <a:rPr lang="en-US" sz="2400" b="1" dirty="0"/>
                <a:t>Other Self-Harm</a:t>
              </a:r>
            </a:p>
          </p:txBody>
        </p:sp>
        <p:sp>
          <p:nvSpPr>
            <p:cNvPr id="14" name="Flowchart: Alternate Process 13">
              <a:extLst>
                <a:ext uri="{FF2B5EF4-FFF2-40B4-BE49-F238E27FC236}">
                  <a16:creationId xmlns:a16="http://schemas.microsoft.com/office/drawing/2014/main" id="{BB3AEB81-D2A6-459E-AB4E-C89E60A36447}"/>
                </a:ext>
              </a:extLst>
            </p:cNvPr>
            <p:cNvSpPr/>
            <p:nvPr/>
          </p:nvSpPr>
          <p:spPr>
            <a:xfrm>
              <a:off x="4706496" y="2865533"/>
              <a:ext cx="2227704" cy="990600"/>
            </a:xfrm>
            <a:prstGeom prst="flowChartAlternate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61%</a:t>
              </a:r>
            </a:p>
            <a:p>
              <a:pPr algn="ctr"/>
              <a:r>
                <a:rPr lang="en-US" sz="2400" b="1" dirty="0"/>
                <a:t>Impulse/Hyper</a:t>
              </a:r>
            </a:p>
          </p:txBody>
        </p:sp>
        <p:sp>
          <p:nvSpPr>
            <p:cNvPr id="15" name="Flowchart: Alternate Process 14">
              <a:extLst>
                <a:ext uri="{FF2B5EF4-FFF2-40B4-BE49-F238E27FC236}">
                  <a16:creationId xmlns:a16="http://schemas.microsoft.com/office/drawing/2014/main" id="{4CD5D896-F582-427A-B74E-28F4382000EE}"/>
                </a:ext>
              </a:extLst>
            </p:cNvPr>
            <p:cNvSpPr/>
            <p:nvPr/>
          </p:nvSpPr>
          <p:spPr>
            <a:xfrm>
              <a:off x="9372600" y="2865533"/>
              <a:ext cx="2041358" cy="990600"/>
            </a:xfrm>
            <a:prstGeom prst="flowChartAlternate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51%</a:t>
              </a:r>
            </a:p>
            <a:p>
              <a:pPr algn="ctr"/>
              <a:r>
                <a:rPr lang="en-US" sz="2400" b="1" dirty="0"/>
                <a:t>Oppositional</a:t>
              </a:r>
            </a:p>
          </p:txBody>
        </p:sp>
        <p:pic>
          <p:nvPicPr>
            <p:cNvPr id="4" name="Picture 3">
              <a:extLst>
                <a:ext uri="{FF2B5EF4-FFF2-40B4-BE49-F238E27FC236}">
                  <a16:creationId xmlns:a16="http://schemas.microsoft.com/office/drawing/2014/main" id="{8F8D152F-EC99-4373-90D0-4BB81F9DADA8}"/>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5555" b="72222"/>
            <a:stretch/>
          </p:blipFill>
          <p:spPr>
            <a:xfrm>
              <a:off x="4729311" y="1261708"/>
              <a:ext cx="6884684" cy="1387646"/>
            </a:xfrm>
            <a:prstGeom prst="rect">
              <a:avLst/>
            </a:prstGeom>
          </p:spPr>
        </p:pic>
        <p:sp>
          <p:nvSpPr>
            <p:cNvPr id="17" name="Flowchart: Alternate Process 16">
              <a:extLst>
                <a:ext uri="{FF2B5EF4-FFF2-40B4-BE49-F238E27FC236}">
                  <a16:creationId xmlns:a16="http://schemas.microsoft.com/office/drawing/2014/main" id="{40FAFD9F-7A17-4873-AAC9-8163FDA252CC}"/>
                </a:ext>
              </a:extLst>
            </p:cNvPr>
            <p:cNvSpPr/>
            <p:nvPr/>
          </p:nvSpPr>
          <p:spPr>
            <a:xfrm>
              <a:off x="7130862" y="2872637"/>
              <a:ext cx="2041358" cy="990600"/>
            </a:xfrm>
            <a:prstGeom prst="flowChartAlternate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55%</a:t>
              </a:r>
            </a:p>
            <a:p>
              <a:pPr algn="ctr"/>
              <a:r>
                <a:rPr lang="en-US" sz="2400" b="1" dirty="0"/>
                <a:t>Anger Control</a:t>
              </a:r>
            </a:p>
          </p:txBody>
        </p:sp>
      </p:grpSp>
    </p:spTree>
    <p:extLst>
      <p:ext uri="{BB962C8B-B14F-4D97-AF65-F5344CB8AC3E}">
        <p14:creationId xmlns:p14="http://schemas.microsoft.com/office/powerpoint/2010/main" val="378712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294D81-6D04-47BB-9CFE-15AF33DD5F12}"/>
              </a:ext>
            </a:extLst>
          </p:cNvPr>
          <p:cNvSpPr>
            <a:spLocks noGrp="1"/>
          </p:cNvSpPr>
          <p:nvPr>
            <p:ph type="title"/>
          </p:nvPr>
        </p:nvSpPr>
        <p:spPr>
          <a:xfrm>
            <a:off x="6832138" y="322431"/>
            <a:ext cx="4947818" cy="1122548"/>
          </a:xfrm>
        </p:spPr>
        <p:txBody>
          <a:bodyPr>
            <a:normAutofit fontScale="90000"/>
          </a:bodyPr>
          <a:lstStyle/>
          <a:p>
            <a:r>
              <a:rPr lang="en-US" sz="4900" b="1" dirty="0">
                <a:solidFill>
                  <a:srgbClr val="0070C0"/>
                </a:solidFill>
                <a:latin typeface="Calibri" panose="020F0502020204030204" pitchFamily="34" charset="0"/>
                <a:cs typeface="Calibri" panose="020F0502020204030204" pitchFamily="34" charset="0"/>
              </a:rPr>
              <a:t>CSA Cohort </a:t>
            </a:r>
            <a:r>
              <a:rPr lang="en-US" sz="4000" b="1" dirty="0">
                <a:solidFill>
                  <a:srgbClr val="0070C0"/>
                </a:solidFill>
                <a:latin typeface="Calibri" panose="020F0502020204030204" pitchFamily="34" charset="0"/>
                <a:cs typeface="Calibri" panose="020F0502020204030204" pitchFamily="34" charset="0"/>
              </a:rPr>
              <a:t>(n=1368)</a:t>
            </a:r>
          </a:p>
        </p:txBody>
      </p:sp>
      <p:sp>
        <p:nvSpPr>
          <p:cNvPr id="6" name="Content Placeholder 5">
            <a:extLst>
              <a:ext uri="{FF2B5EF4-FFF2-40B4-BE49-F238E27FC236}">
                <a16:creationId xmlns:a16="http://schemas.microsoft.com/office/drawing/2014/main" id="{B526BDFB-B56E-4200-BC8D-AD4E11AEDF6D}"/>
              </a:ext>
            </a:extLst>
          </p:cNvPr>
          <p:cNvSpPr>
            <a:spLocks noGrp="1"/>
          </p:cNvSpPr>
          <p:nvPr>
            <p:ph idx="1"/>
          </p:nvPr>
        </p:nvSpPr>
        <p:spPr>
          <a:xfrm>
            <a:off x="6832138" y="1286747"/>
            <a:ext cx="4947818" cy="5007505"/>
          </a:xfrm>
        </p:spPr>
        <p:txBody>
          <a:bodyPr anchor="ctr">
            <a:noAutofit/>
          </a:bodyPr>
          <a:lstStyle/>
          <a:p>
            <a:r>
              <a:rPr lang="en-US" sz="2400" b="1" dirty="0">
                <a:solidFill>
                  <a:srgbClr val="000000"/>
                </a:solidFill>
                <a:latin typeface="Calibri" panose="020F0502020204030204" pitchFamily="34" charset="0"/>
                <a:cs typeface="Calibri" panose="020F0502020204030204" pitchFamily="34" charset="0"/>
              </a:rPr>
              <a:t>Children who were served in CSA with a Foster Care Prevention Service</a:t>
            </a:r>
          </a:p>
          <a:p>
            <a:pPr lvl="1"/>
            <a:r>
              <a:rPr lang="en-US" dirty="0">
                <a:solidFill>
                  <a:srgbClr val="000000"/>
                </a:solidFill>
                <a:latin typeface="Calibri" panose="020F0502020204030204" pitchFamily="34" charset="0"/>
                <a:cs typeface="Calibri" panose="020F0502020204030204" pitchFamily="34" charset="0"/>
              </a:rPr>
              <a:t>Foster Care Abuse/Neglect Prevention</a:t>
            </a:r>
          </a:p>
          <a:p>
            <a:pPr lvl="1"/>
            <a:r>
              <a:rPr lang="en-US" dirty="0">
                <a:solidFill>
                  <a:srgbClr val="000000"/>
                </a:solidFill>
                <a:latin typeface="Calibri" panose="020F0502020204030204" pitchFamily="34" charset="0"/>
                <a:cs typeface="Calibri" panose="020F0502020204030204" pitchFamily="34" charset="0"/>
              </a:rPr>
              <a:t>Child in Need of Services (CHINS) Prevention</a:t>
            </a:r>
          </a:p>
          <a:p>
            <a:pPr lvl="1"/>
            <a:r>
              <a:rPr lang="en-US" dirty="0">
                <a:solidFill>
                  <a:srgbClr val="000000"/>
                </a:solidFill>
                <a:latin typeface="Calibri" panose="020F0502020204030204" pitchFamily="34" charset="0"/>
                <a:cs typeface="Calibri" panose="020F0502020204030204" pitchFamily="34" charset="0"/>
              </a:rPr>
              <a:t>CSA Parental Agreement</a:t>
            </a:r>
          </a:p>
          <a:p>
            <a:pPr lvl="1"/>
            <a:r>
              <a:rPr lang="en-US" dirty="0">
                <a:solidFill>
                  <a:srgbClr val="000000"/>
                </a:solidFill>
                <a:latin typeface="Calibri" panose="020F0502020204030204" pitchFamily="34" charset="0"/>
                <a:cs typeface="Calibri" panose="020F0502020204030204" pitchFamily="34" charset="0"/>
              </a:rPr>
              <a:t>Wrap-Around Services for Students with Disabilities</a:t>
            </a:r>
          </a:p>
          <a:p>
            <a:pPr lvl="1"/>
            <a:r>
              <a:rPr lang="en-US" dirty="0">
                <a:solidFill>
                  <a:srgbClr val="000000"/>
                </a:solidFill>
                <a:latin typeface="Calibri" panose="020F0502020204030204" pitchFamily="34" charset="0"/>
                <a:cs typeface="Calibri" panose="020F0502020204030204" pitchFamily="34" charset="0"/>
              </a:rPr>
              <a:t>Non-Mandated Services</a:t>
            </a:r>
          </a:p>
          <a:p>
            <a:r>
              <a:rPr lang="en-US" sz="2400" b="1" dirty="0">
                <a:solidFill>
                  <a:srgbClr val="00B050"/>
                </a:solidFill>
                <a:latin typeface="Calibri" panose="020F0502020204030204" pitchFamily="34" charset="0"/>
                <a:cs typeface="Calibri" panose="020F0502020204030204" pitchFamily="34" charset="0"/>
              </a:rPr>
              <a:t>Those who first received CSA services from FY 16 though FY 18</a:t>
            </a:r>
          </a:p>
        </p:txBody>
      </p:sp>
      <p:pic>
        <p:nvPicPr>
          <p:cNvPr id="3" name="Picture 2">
            <a:extLst>
              <a:ext uri="{FF2B5EF4-FFF2-40B4-BE49-F238E27FC236}">
                <a16:creationId xmlns:a16="http://schemas.microsoft.com/office/drawing/2014/main" id="{044259F6-A923-4A3D-B416-95D73F2D0AF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7654"/>
          <a:stretch/>
        </p:blipFill>
        <p:spPr>
          <a:xfrm>
            <a:off x="0" y="0"/>
            <a:ext cx="6876336" cy="6858000"/>
          </a:xfrm>
          <a:prstGeom prst="rect">
            <a:avLst/>
          </a:prstGeom>
        </p:spPr>
      </p:pic>
    </p:spTree>
    <p:extLst>
      <p:ext uri="{BB962C8B-B14F-4D97-AF65-F5344CB8AC3E}">
        <p14:creationId xmlns:p14="http://schemas.microsoft.com/office/powerpoint/2010/main" val="1456344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A067E-7139-44AE-BCD4-9CB5C98FC1DE}"/>
              </a:ext>
            </a:extLst>
          </p:cNvPr>
          <p:cNvSpPr>
            <a:spLocks noGrp="1"/>
          </p:cNvSpPr>
          <p:nvPr>
            <p:ph type="title"/>
          </p:nvPr>
        </p:nvSpPr>
        <p:spPr>
          <a:xfrm>
            <a:off x="381000" y="228601"/>
            <a:ext cx="11430000" cy="990600"/>
          </a:xfrm>
        </p:spPr>
        <p:txBody>
          <a:bodyPr>
            <a:normAutofit fontScale="90000"/>
          </a:bodyPr>
          <a:lstStyle/>
          <a:p>
            <a:r>
              <a:rPr lang="en-US" sz="4900" b="1" dirty="0">
                <a:solidFill>
                  <a:srgbClr val="0070C0"/>
                </a:solidFill>
                <a:latin typeface="+mn-lt"/>
              </a:rPr>
              <a:t>Summarized CANS Median TAIs for the Schools</a:t>
            </a:r>
            <a:br>
              <a:rPr lang="en-US" b="1" dirty="0">
                <a:solidFill>
                  <a:srgbClr val="0070C0"/>
                </a:solidFill>
                <a:latin typeface="+mn-lt"/>
              </a:rPr>
            </a:br>
            <a:r>
              <a:rPr lang="en-US" sz="3600" b="1" dirty="0">
                <a:solidFill>
                  <a:srgbClr val="00B050"/>
                </a:solidFill>
                <a:latin typeface="+mn-lt"/>
              </a:rPr>
              <a:t>Change in the “Average” number of Actionable Items</a:t>
            </a:r>
            <a:endParaRPr lang="en-US" b="1" dirty="0">
              <a:solidFill>
                <a:srgbClr val="0070C0"/>
              </a:solidFill>
              <a:latin typeface="+mn-lt"/>
            </a:endParaRPr>
          </a:p>
        </p:txBody>
      </p:sp>
      <p:graphicFrame>
        <p:nvGraphicFramePr>
          <p:cNvPr id="3" name="Diagram 2">
            <a:extLst>
              <a:ext uri="{FF2B5EF4-FFF2-40B4-BE49-F238E27FC236}">
                <a16:creationId xmlns:a16="http://schemas.microsoft.com/office/drawing/2014/main" id="{08605957-B120-4036-BF2A-C0E2ED6847A0}"/>
              </a:ext>
            </a:extLst>
          </p:cNvPr>
          <p:cNvGraphicFramePr/>
          <p:nvPr>
            <p:extLst>
              <p:ext uri="{D42A27DB-BD31-4B8C-83A1-F6EECF244321}">
                <p14:modId xmlns:p14="http://schemas.microsoft.com/office/powerpoint/2010/main" val="4086615427"/>
              </p:ext>
            </p:extLst>
          </p:nvPr>
        </p:nvGraphicFramePr>
        <p:xfrm>
          <a:off x="495300" y="1498600"/>
          <a:ext cx="11117580" cy="513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B0297A06-FE4D-484F-AB83-16DA44F01CFD}"/>
              </a:ext>
            </a:extLst>
          </p:cNvPr>
          <p:cNvSpPr/>
          <p:nvPr/>
        </p:nvSpPr>
        <p:spPr>
          <a:xfrm>
            <a:off x="1047750" y="3009899"/>
            <a:ext cx="4248150" cy="1028701"/>
          </a:xfrm>
          <a:prstGeom prst="roundRect">
            <a:avLst>
              <a:gd name="adj" fmla="val 5872"/>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B1A84AC9-3C9C-4F86-B113-C1C8D35D91DD}"/>
              </a:ext>
            </a:extLst>
          </p:cNvPr>
          <p:cNvSpPr/>
          <p:nvPr/>
        </p:nvSpPr>
        <p:spPr>
          <a:xfrm>
            <a:off x="6743700" y="3035298"/>
            <a:ext cx="4248150" cy="1028701"/>
          </a:xfrm>
          <a:prstGeom prst="roundRect">
            <a:avLst>
              <a:gd name="adj" fmla="val 5872"/>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Tree>
    <p:extLst>
      <p:ext uri="{BB962C8B-B14F-4D97-AF65-F5344CB8AC3E}">
        <p14:creationId xmlns:p14="http://schemas.microsoft.com/office/powerpoint/2010/main" val="282463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44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0452204-0959-4ADB-A7E9-8702CB2619EB}"/>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eaLnBrk="1" hangingPunct="1">
              <a:lnSpc>
                <a:spcPct val="90000"/>
              </a:lnSpc>
            </a:pPr>
            <a:r>
              <a:rPr lang="en-US" sz="5400" kern="1200" dirty="0">
                <a:solidFill>
                  <a:srgbClr val="FFFFFF"/>
                </a:solidFill>
                <a:latin typeface="+mj-lt"/>
                <a:ea typeface="+mj-ea"/>
                <a:cs typeface="+mj-cs"/>
              </a:rPr>
              <a:t>CSA Services and Cost</a:t>
            </a:r>
          </a:p>
        </p:txBody>
      </p:sp>
      <p:cxnSp>
        <p:nvCxnSpPr>
          <p:cNvPr id="12" name="Straight Connector 11">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9A757F5-DA7A-4C27-B59C-C62CB7EF542A}"/>
              </a:ext>
            </a:extLst>
          </p:cNvPr>
          <p:cNvPicPr>
            <a:picLocks noChangeAspect="1"/>
          </p:cNvPicPr>
          <p:nvPr/>
        </p:nvPicPr>
        <p:blipFill rotWithShape="1">
          <a:blip r:embed="rId3">
            <a:extLst>
              <a:ext uri="{28A0092B-C50C-407E-A947-70E740481C1C}">
                <a14:useLocalDpi xmlns:a14="http://schemas.microsoft.com/office/drawing/2010/main" val="0"/>
              </a:ext>
            </a:extLst>
          </a:blip>
          <a:srcRect l="9262" t="14436" r="12822" b="17119"/>
          <a:stretch/>
        </p:blipFill>
        <p:spPr>
          <a:xfrm>
            <a:off x="6082003" y="575207"/>
            <a:ext cx="5475721" cy="5707585"/>
          </a:xfrm>
          <a:prstGeom prst="rect">
            <a:avLst/>
          </a:prstGeom>
        </p:spPr>
      </p:pic>
    </p:spTree>
    <p:extLst>
      <p:ext uri="{BB962C8B-B14F-4D97-AF65-F5344CB8AC3E}">
        <p14:creationId xmlns:p14="http://schemas.microsoft.com/office/powerpoint/2010/main" val="452712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976096489"/>
              </p:ext>
            </p:extLst>
          </p:nvPr>
        </p:nvGraphicFramePr>
        <p:xfrm>
          <a:off x="190500" y="1573822"/>
          <a:ext cx="11772900" cy="515690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90500" y="127272"/>
            <a:ext cx="11772900" cy="1446550"/>
          </a:xfrm>
          <a:prstGeom prst="rect">
            <a:avLst/>
          </a:prstGeom>
          <a:noFill/>
        </p:spPr>
        <p:txBody>
          <a:bodyPr wrap="square" rtlCol="0" anchor="ctr">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itchFamily="34" charset="0"/>
                <a:ea typeface="+mn-ea"/>
                <a:cs typeface="Arial" charset="0"/>
              </a:rPr>
              <a:t>These three services make up 51% of the total amount of funds spent on FCP</a:t>
            </a:r>
          </a:p>
        </p:txBody>
      </p:sp>
    </p:spTree>
    <p:extLst>
      <p:ext uri="{BB962C8B-B14F-4D97-AF65-F5344CB8AC3E}">
        <p14:creationId xmlns:p14="http://schemas.microsoft.com/office/powerpoint/2010/main" val="3161837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2">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47446" y="1053711"/>
            <a:ext cx="4933490" cy="1424446"/>
          </a:xfrm>
        </p:spPr>
        <p:txBody>
          <a:bodyPr vert="horz" lIns="91440" tIns="45720" rIns="91440" bIns="45720" rtlCol="0">
            <a:normAutofit/>
          </a:bodyPr>
          <a:lstStyle/>
          <a:p>
            <a:r>
              <a:rPr lang="en-US" b="1" dirty="0">
                <a:solidFill>
                  <a:srgbClr val="FFFFFF"/>
                </a:solidFill>
                <a:latin typeface="+mn-lt"/>
                <a:ea typeface="Cambria" panose="02040503050406030204" pitchFamily="18" charset="0"/>
              </a:rPr>
              <a:t>High Utilizers</a:t>
            </a:r>
          </a:p>
        </p:txBody>
      </p:sp>
      <p:cxnSp>
        <p:nvCxnSpPr>
          <p:cNvPr id="29" name="Straight Connector 14">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62000" y="2863389"/>
            <a:ext cx="5334000" cy="3359609"/>
          </a:xfrm>
        </p:spPr>
        <p:txBody>
          <a:bodyPr vert="horz" lIns="91440" tIns="45720" rIns="91440" bIns="45720" rtlCol="0" anchor="ctr">
            <a:normAutofit/>
          </a:bodyPr>
          <a:lstStyle/>
          <a:p>
            <a:pPr>
              <a:spcAft>
                <a:spcPts val="1200"/>
              </a:spcAft>
            </a:pPr>
            <a:r>
              <a:rPr lang="en-US" dirty="0">
                <a:solidFill>
                  <a:srgbClr val="FFFFFF"/>
                </a:solidFill>
              </a:rPr>
              <a:t>The </a:t>
            </a:r>
            <a:r>
              <a:rPr lang="en-US" b="1" dirty="0">
                <a:solidFill>
                  <a:srgbClr val="FFFFFF"/>
                </a:solidFill>
              </a:rPr>
              <a:t>top 7%</a:t>
            </a:r>
            <a:r>
              <a:rPr lang="en-US" dirty="0">
                <a:solidFill>
                  <a:srgbClr val="FFFFFF"/>
                </a:solidFill>
              </a:rPr>
              <a:t> of clients account for </a:t>
            </a:r>
            <a:r>
              <a:rPr lang="en-US" b="1" dirty="0">
                <a:solidFill>
                  <a:srgbClr val="FFFFFF"/>
                </a:solidFill>
              </a:rPr>
              <a:t>41% of the overall cost </a:t>
            </a:r>
            <a:r>
              <a:rPr lang="en-US" dirty="0">
                <a:solidFill>
                  <a:srgbClr val="FFFFFF"/>
                </a:solidFill>
              </a:rPr>
              <a:t>spent on foster care prevention services.  </a:t>
            </a:r>
          </a:p>
          <a:p>
            <a:pPr>
              <a:spcAft>
                <a:spcPts val="1200"/>
              </a:spcAft>
            </a:pPr>
            <a:r>
              <a:rPr lang="en-US" b="1" dirty="0">
                <a:solidFill>
                  <a:srgbClr val="FFFFFF"/>
                </a:solidFill>
                <a:cs typeface="Calibri"/>
              </a:rPr>
              <a:t>Range</a:t>
            </a:r>
            <a:r>
              <a:rPr lang="en-US" dirty="0">
                <a:solidFill>
                  <a:srgbClr val="FFFFFF"/>
                </a:solidFill>
                <a:cs typeface="Calibri"/>
              </a:rPr>
              <a:t> of money spent per child: </a:t>
            </a:r>
            <a:r>
              <a:rPr lang="en-US" b="1" dirty="0">
                <a:solidFill>
                  <a:srgbClr val="FFFFFF"/>
                </a:solidFill>
                <a:cs typeface="Calibri"/>
              </a:rPr>
              <a:t>$37,184 to $166,352</a:t>
            </a:r>
          </a:p>
          <a:p>
            <a:pPr>
              <a:spcAft>
                <a:spcPts val="1200"/>
              </a:spcAft>
            </a:pPr>
            <a:r>
              <a:rPr lang="en-US" b="1" dirty="0">
                <a:solidFill>
                  <a:srgbClr val="FFFFFF"/>
                </a:solidFill>
                <a:cs typeface="Calibri"/>
              </a:rPr>
              <a:t>Median </a:t>
            </a:r>
            <a:r>
              <a:rPr lang="en-US" dirty="0">
                <a:solidFill>
                  <a:srgbClr val="FFFFFF"/>
                </a:solidFill>
                <a:cs typeface="Calibri"/>
              </a:rPr>
              <a:t>amount spent per child: </a:t>
            </a:r>
            <a:r>
              <a:rPr lang="en-US" b="1" dirty="0">
                <a:solidFill>
                  <a:srgbClr val="FFFFFF"/>
                </a:solidFill>
                <a:cs typeface="Calibri"/>
              </a:rPr>
              <a:t>$49,992</a:t>
            </a:r>
          </a:p>
        </p:txBody>
      </p:sp>
      <p:grpSp>
        <p:nvGrpSpPr>
          <p:cNvPr id="4" name="Group 3">
            <a:extLst>
              <a:ext uri="{FF2B5EF4-FFF2-40B4-BE49-F238E27FC236}">
                <a16:creationId xmlns:a16="http://schemas.microsoft.com/office/drawing/2014/main" id="{FAA8ACA8-E1D1-49F6-A394-FD0BEE7C8F69}"/>
              </a:ext>
            </a:extLst>
          </p:cNvPr>
          <p:cNvGrpSpPr/>
          <p:nvPr/>
        </p:nvGrpSpPr>
        <p:grpSpPr>
          <a:xfrm>
            <a:off x="4059382" y="883978"/>
            <a:ext cx="2219808" cy="1587441"/>
            <a:chOff x="6889088" y="1153123"/>
            <a:chExt cx="4809137" cy="3614583"/>
          </a:xfrm>
        </p:grpSpPr>
        <p:pic>
          <p:nvPicPr>
            <p:cNvPr id="8" name="Picture 7">
              <a:extLst>
                <a:ext uri="{FF2B5EF4-FFF2-40B4-BE49-F238E27FC236}">
                  <a16:creationId xmlns:a16="http://schemas.microsoft.com/office/drawing/2014/main" id="{461F4CB4-A9F9-4868-BA1E-FCF4497FCE3B}"/>
                </a:ext>
              </a:extLst>
            </p:cNvPr>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7778"/>
            <a:stretch/>
          </p:blipFill>
          <p:spPr>
            <a:xfrm flipH="1">
              <a:off x="6889088" y="1795906"/>
              <a:ext cx="2980760" cy="2971800"/>
            </a:xfrm>
            <a:prstGeom prst="rect">
              <a:avLst/>
            </a:prstGeom>
          </p:spPr>
        </p:pic>
        <p:pic>
          <p:nvPicPr>
            <p:cNvPr id="6" name="Picture 5">
              <a:extLst>
                <a:ext uri="{FF2B5EF4-FFF2-40B4-BE49-F238E27FC236}">
                  <a16:creationId xmlns:a16="http://schemas.microsoft.com/office/drawing/2014/main" id="{DC9043CC-5285-4BF2-A551-818AF3B55308}"/>
                </a:ext>
              </a:extLst>
            </p:cNvPr>
            <p:cNvPicPr>
              <a:picLocks noChangeAspect="1"/>
            </p:cNvPicPr>
            <p:nvPr/>
          </p:nvPicPr>
          <p:blipFill rotWithShape="1">
            <a:blip r:embed="rId4">
              <a:clrChange>
                <a:clrFrom>
                  <a:srgbClr val="F2F2F2"/>
                </a:clrFrom>
                <a:clrTo>
                  <a:srgbClr val="F2F2F2">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3123" t="30503" r="69133" b="38889"/>
            <a:stretch/>
          </p:blipFill>
          <p:spPr>
            <a:xfrm>
              <a:off x="8565984" y="1153123"/>
              <a:ext cx="3132241" cy="2971800"/>
            </a:xfrm>
            <a:prstGeom prst="rect">
              <a:avLst/>
            </a:prstGeom>
          </p:spPr>
        </p:pic>
      </p:grpSp>
      <p:graphicFrame>
        <p:nvGraphicFramePr>
          <p:cNvPr id="9" name="Content Placeholder 5">
            <a:extLst>
              <a:ext uri="{FF2B5EF4-FFF2-40B4-BE49-F238E27FC236}">
                <a16:creationId xmlns:a16="http://schemas.microsoft.com/office/drawing/2014/main" id="{6713FB6D-7E63-41CB-ADEE-E47B976D9769}"/>
              </a:ext>
            </a:extLst>
          </p:cNvPr>
          <p:cNvGraphicFramePr>
            <a:graphicFrameLocks/>
          </p:cNvGraphicFramePr>
          <p:nvPr>
            <p:extLst>
              <p:ext uri="{D42A27DB-BD31-4B8C-83A1-F6EECF244321}">
                <p14:modId xmlns:p14="http://schemas.microsoft.com/office/powerpoint/2010/main" val="1242987886"/>
              </p:ext>
            </p:extLst>
          </p:nvPr>
        </p:nvGraphicFramePr>
        <p:xfrm>
          <a:off x="6466390" y="478232"/>
          <a:ext cx="5600920" cy="591867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93856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538437-09B5-4511-B682-2B5F9EB91115}"/>
              </a:ext>
            </a:extLst>
          </p:cNvPr>
          <p:cNvSpPr>
            <a:spLocks noGrp="1"/>
          </p:cNvSpPr>
          <p:nvPr>
            <p:ph type="title"/>
          </p:nvPr>
        </p:nvSpPr>
        <p:spPr>
          <a:xfrm>
            <a:off x="228599" y="0"/>
            <a:ext cx="6544733" cy="1291771"/>
          </a:xfrm>
        </p:spPr>
        <p:txBody>
          <a:bodyPr>
            <a:normAutofit fontScale="90000"/>
          </a:bodyPr>
          <a:lstStyle/>
          <a:p>
            <a:r>
              <a:rPr lang="en-US" b="1" dirty="0">
                <a:solidFill>
                  <a:schemeClr val="accent5"/>
                </a:solidFill>
                <a:latin typeface="+mn-lt"/>
              </a:rPr>
              <a:t>Key Findings on High Utilizers:</a:t>
            </a:r>
          </a:p>
        </p:txBody>
      </p:sp>
      <p:graphicFrame>
        <p:nvGraphicFramePr>
          <p:cNvPr id="4" name="Chart 3">
            <a:extLst>
              <a:ext uri="{FF2B5EF4-FFF2-40B4-BE49-F238E27FC236}">
                <a16:creationId xmlns:a16="http://schemas.microsoft.com/office/drawing/2014/main" id="{FDF9E302-DAFA-4DCE-81E1-08CE81997C18}"/>
              </a:ext>
            </a:extLst>
          </p:cNvPr>
          <p:cNvGraphicFramePr>
            <a:graphicFrameLocks/>
          </p:cNvGraphicFramePr>
          <p:nvPr>
            <p:extLst>
              <p:ext uri="{D42A27DB-BD31-4B8C-83A1-F6EECF244321}">
                <p14:modId xmlns:p14="http://schemas.microsoft.com/office/powerpoint/2010/main" val="3854802936"/>
              </p:ext>
            </p:extLst>
          </p:nvPr>
        </p:nvGraphicFramePr>
        <p:xfrm>
          <a:off x="0" y="1083732"/>
          <a:ext cx="6894286" cy="57742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 6">
            <a:extLst>
              <a:ext uri="{FF2B5EF4-FFF2-40B4-BE49-F238E27FC236}">
                <a16:creationId xmlns:a16="http://schemas.microsoft.com/office/drawing/2014/main" id="{A4A68D7A-A42B-4526-913A-F1CBA8F9C1DD}"/>
              </a:ext>
            </a:extLst>
          </p:cNvPr>
          <p:cNvGraphicFramePr/>
          <p:nvPr>
            <p:extLst>
              <p:ext uri="{D42A27DB-BD31-4B8C-83A1-F6EECF244321}">
                <p14:modId xmlns:p14="http://schemas.microsoft.com/office/powerpoint/2010/main" val="2946644597"/>
              </p:ext>
            </p:extLst>
          </p:nvPr>
        </p:nvGraphicFramePr>
        <p:xfrm>
          <a:off x="7183966" y="101601"/>
          <a:ext cx="4779435" cy="66185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118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graphicEl>
                                              <a:dgm id="{BBB2889D-708F-4637-87FA-083D9E4BE08F}"/>
                                            </p:graphicEl>
                                          </p:spTgt>
                                        </p:tgtEl>
                                        <p:attrNameLst>
                                          <p:attrName>style.visibility</p:attrName>
                                        </p:attrNameLst>
                                      </p:cBhvr>
                                      <p:to>
                                        <p:strVal val="visible"/>
                                      </p:to>
                                    </p:set>
                                    <p:animEffect transition="in" filter="wipe(up)">
                                      <p:cBhvr>
                                        <p:cTn id="7" dur="500"/>
                                        <p:tgtEl>
                                          <p:spTgt spid="7">
                                            <p:graphicEl>
                                              <a:dgm id="{BBB2889D-708F-4637-87FA-083D9E4BE08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graphicEl>
                                              <a:dgm id="{1A0CA46B-F40E-400E-9CE0-8CD7930620BC}"/>
                                            </p:graphicEl>
                                          </p:spTgt>
                                        </p:tgtEl>
                                        <p:attrNameLst>
                                          <p:attrName>style.visibility</p:attrName>
                                        </p:attrNameLst>
                                      </p:cBhvr>
                                      <p:to>
                                        <p:strVal val="visible"/>
                                      </p:to>
                                    </p:set>
                                    <p:animEffect transition="in" filter="wipe(up)">
                                      <p:cBhvr>
                                        <p:cTn id="12" dur="500"/>
                                        <p:tgtEl>
                                          <p:spTgt spid="7">
                                            <p:graphicEl>
                                              <a:dgm id="{1A0CA46B-F40E-400E-9CE0-8CD7930620B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graphicEl>
                                              <a:dgm id="{6EA39FE8-B99E-4652-8BCD-7A4BF345EE4A}"/>
                                            </p:graphicEl>
                                          </p:spTgt>
                                        </p:tgtEl>
                                        <p:attrNameLst>
                                          <p:attrName>style.visibility</p:attrName>
                                        </p:attrNameLst>
                                      </p:cBhvr>
                                      <p:to>
                                        <p:strVal val="visible"/>
                                      </p:to>
                                    </p:set>
                                    <p:animEffect transition="in" filter="wipe(up)">
                                      <p:cBhvr>
                                        <p:cTn id="17" dur="500"/>
                                        <p:tgtEl>
                                          <p:spTgt spid="7">
                                            <p:graphicEl>
                                              <a:dgm id="{6EA39FE8-B99E-4652-8BCD-7A4BF345EE4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graphicEl>
                                              <a:dgm id="{743DBC7A-F41A-4873-A0C5-E5B1F3C98265}"/>
                                            </p:graphicEl>
                                          </p:spTgt>
                                        </p:tgtEl>
                                        <p:attrNameLst>
                                          <p:attrName>style.visibility</p:attrName>
                                        </p:attrNameLst>
                                      </p:cBhvr>
                                      <p:to>
                                        <p:strVal val="visible"/>
                                      </p:to>
                                    </p:set>
                                    <p:animEffect transition="in" filter="wipe(up)">
                                      <p:cBhvr>
                                        <p:cTn id="22" dur="500"/>
                                        <p:tgtEl>
                                          <p:spTgt spid="7">
                                            <p:graphicEl>
                                              <a:dgm id="{743DBC7A-F41A-4873-A0C5-E5B1F3C9826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graphicEl>
                                              <a:dgm id="{66CA3916-9B7F-47C6-AEA7-543E432543D6}"/>
                                            </p:graphicEl>
                                          </p:spTgt>
                                        </p:tgtEl>
                                        <p:attrNameLst>
                                          <p:attrName>style.visibility</p:attrName>
                                        </p:attrNameLst>
                                      </p:cBhvr>
                                      <p:to>
                                        <p:strVal val="visible"/>
                                      </p:to>
                                    </p:set>
                                    <p:animEffect transition="in" filter="wipe(up)">
                                      <p:cBhvr>
                                        <p:cTn id="27" dur="500"/>
                                        <p:tgtEl>
                                          <p:spTgt spid="7">
                                            <p:graphicEl>
                                              <a:dgm id="{66CA3916-9B7F-47C6-AEA7-543E432543D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graphicEl>
                                              <a:dgm id="{926C3CC8-3390-44D6-BA19-097A6616DC00}"/>
                                            </p:graphicEl>
                                          </p:spTgt>
                                        </p:tgtEl>
                                        <p:attrNameLst>
                                          <p:attrName>style.visibility</p:attrName>
                                        </p:attrNameLst>
                                      </p:cBhvr>
                                      <p:to>
                                        <p:strVal val="visible"/>
                                      </p:to>
                                    </p:set>
                                    <p:animEffect transition="in" filter="wipe(up)">
                                      <p:cBhvr>
                                        <p:cTn id="32" dur="500"/>
                                        <p:tgtEl>
                                          <p:spTgt spid="7">
                                            <p:graphicEl>
                                              <a:dgm id="{926C3CC8-3390-44D6-BA19-097A6616DC0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graphicEl>
                                              <a:dgm id="{C8119DC9-4ECB-4511-8851-793FADBB20E1}"/>
                                            </p:graphicEl>
                                          </p:spTgt>
                                        </p:tgtEl>
                                        <p:attrNameLst>
                                          <p:attrName>style.visibility</p:attrName>
                                        </p:attrNameLst>
                                      </p:cBhvr>
                                      <p:to>
                                        <p:strVal val="visible"/>
                                      </p:to>
                                    </p:set>
                                    <p:animEffect transition="in" filter="wipe(up)">
                                      <p:cBhvr>
                                        <p:cTn id="37" dur="500"/>
                                        <p:tgtEl>
                                          <p:spTgt spid="7">
                                            <p:graphicEl>
                                              <a:dgm id="{C8119DC9-4ECB-4511-8851-793FADBB20E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
                                            <p:graphicEl>
                                              <a:dgm id="{BFBF4B9B-3CA7-4EDF-B11D-3F9B726F6275}"/>
                                            </p:graphicEl>
                                          </p:spTgt>
                                        </p:tgtEl>
                                        <p:attrNameLst>
                                          <p:attrName>style.visibility</p:attrName>
                                        </p:attrNameLst>
                                      </p:cBhvr>
                                      <p:to>
                                        <p:strVal val="visible"/>
                                      </p:to>
                                    </p:set>
                                    <p:animEffect transition="in" filter="wipe(up)">
                                      <p:cBhvr>
                                        <p:cTn id="42" dur="500"/>
                                        <p:tgtEl>
                                          <p:spTgt spid="7">
                                            <p:graphicEl>
                                              <a:dgm id="{BFBF4B9B-3CA7-4EDF-B11D-3F9B726F6275}"/>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
                                            <p:graphicEl>
                                              <a:dgm id="{17420637-3C06-418E-B208-F50BFB084CB0}"/>
                                            </p:graphicEl>
                                          </p:spTgt>
                                        </p:tgtEl>
                                        <p:attrNameLst>
                                          <p:attrName>style.visibility</p:attrName>
                                        </p:attrNameLst>
                                      </p:cBhvr>
                                      <p:to>
                                        <p:strVal val="visible"/>
                                      </p:to>
                                    </p:set>
                                    <p:animEffect transition="in" filter="wipe(up)">
                                      <p:cBhvr>
                                        <p:cTn id="47" dur="500"/>
                                        <p:tgtEl>
                                          <p:spTgt spid="7">
                                            <p:graphicEl>
                                              <a:dgm id="{17420637-3C06-418E-B208-F50BFB084CB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7">
                                            <p:graphicEl>
                                              <a:dgm id="{0CCFEE77-2F28-4BA3-B303-6CBD6BC98106}"/>
                                            </p:graphicEl>
                                          </p:spTgt>
                                        </p:tgtEl>
                                        <p:attrNameLst>
                                          <p:attrName>style.visibility</p:attrName>
                                        </p:attrNameLst>
                                      </p:cBhvr>
                                      <p:to>
                                        <p:strVal val="visible"/>
                                      </p:to>
                                    </p:set>
                                    <p:animEffect transition="in" filter="wipe(up)">
                                      <p:cBhvr>
                                        <p:cTn id="52" dur="500"/>
                                        <p:tgtEl>
                                          <p:spTgt spid="7">
                                            <p:graphicEl>
                                              <a:dgm id="{0CCFEE77-2F28-4BA3-B303-6CBD6BC9810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66ADAE-DE3B-4E4D-8B43-9B22EFAB4856}"/>
              </a:ext>
            </a:extLst>
          </p:cNvPr>
          <p:cNvSpPr/>
          <p:nvPr/>
        </p:nvSpPr>
        <p:spPr>
          <a:xfrm>
            <a:off x="0" y="0"/>
            <a:ext cx="5410200" cy="6858000"/>
          </a:xfrm>
          <a:prstGeom prst="rect">
            <a:avLst/>
          </a:prstGeom>
          <a:solidFill>
            <a:srgbClr val="FBB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F0B1B8-9A8F-406B-848A-B883D25E3F3D}"/>
              </a:ext>
            </a:extLst>
          </p:cNvPr>
          <p:cNvSpPr>
            <a:spLocks noGrp="1"/>
          </p:cNvSpPr>
          <p:nvPr>
            <p:ph type="title"/>
          </p:nvPr>
        </p:nvSpPr>
        <p:spPr>
          <a:xfrm>
            <a:off x="838200" y="1447808"/>
            <a:ext cx="3840480" cy="2124068"/>
          </a:xfrm>
        </p:spPr>
        <p:txBody>
          <a:bodyPr>
            <a:normAutofit/>
          </a:bodyPr>
          <a:lstStyle/>
          <a:p>
            <a:pPr algn="r"/>
            <a:r>
              <a:rPr lang="en-US" sz="5400" b="1" dirty="0">
                <a:solidFill>
                  <a:schemeClr val="bg1"/>
                </a:solidFill>
                <a:latin typeface="+mn-lt"/>
              </a:rPr>
              <a:t>Services and CANS Scores</a:t>
            </a:r>
          </a:p>
        </p:txBody>
      </p:sp>
      <p:pic>
        <p:nvPicPr>
          <p:cNvPr id="5" name="Picture 4">
            <a:extLst>
              <a:ext uri="{FF2B5EF4-FFF2-40B4-BE49-F238E27FC236}">
                <a16:creationId xmlns:a16="http://schemas.microsoft.com/office/drawing/2014/main" id="{5D03085F-C203-4B01-A628-28B5B1B497C7}"/>
              </a:ext>
            </a:extLst>
          </p:cNvPr>
          <p:cNvPicPr>
            <a:picLocks noChangeAspect="1"/>
          </p:cNvPicPr>
          <p:nvPr/>
        </p:nvPicPr>
        <p:blipFill rotWithShape="1">
          <a:blip r:embed="rId3">
            <a:extLst>
              <a:ext uri="{28A0092B-C50C-407E-A947-70E740481C1C}">
                <a14:useLocalDpi xmlns:a14="http://schemas.microsoft.com/office/drawing/2010/main" val="0"/>
              </a:ext>
            </a:extLst>
          </a:blip>
          <a:srcRect b="10889"/>
          <a:stretch/>
        </p:blipFill>
        <p:spPr>
          <a:xfrm>
            <a:off x="5410200" y="1014679"/>
            <a:ext cx="6781800" cy="4828641"/>
          </a:xfrm>
          <a:prstGeom prst="rect">
            <a:avLst/>
          </a:prstGeom>
        </p:spPr>
      </p:pic>
      <p:cxnSp>
        <p:nvCxnSpPr>
          <p:cNvPr id="8" name="Straight Connector 7">
            <a:extLst>
              <a:ext uri="{FF2B5EF4-FFF2-40B4-BE49-F238E27FC236}">
                <a16:creationId xmlns:a16="http://schemas.microsoft.com/office/drawing/2014/main" id="{E18C1FA9-8A15-4D9F-B024-9FB8A26A0D62}"/>
              </a:ext>
            </a:extLst>
          </p:cNvPr>
          <p:cNvCxnSpPr/>
          <p:nvPr/>
        </p:nvCxnSpPr>
        <p:spPr>
          <a:xfrm>
            <a:off x="838200" y="4038600"/>
            <a:ext cx="38404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633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2F1C60-2682-4E12-81B6-F353ADAFD1CE}"/>
              </a:ext>
            </a:extLst>
          </p:cNvPr>
          <p:cNvSpPr>
            <a:spLocks noGrp="1"/>
          </p:cNvSpPr>
          <p:nvPr>
            <p:ph type="title"/>
          </p:nvPr>
        </p:nvSpPr>
        <p:spPr>
          <a:xfrm>
            <a:off x="304800" y="240634"/>
            <a:ext cx="11582400" cy="1359566"/>
          </a:xfrm>
        </p:spPr>
        <p:txBody>
          <a:bodyPr>
            <a:normAutofit fontScale="90000"/>
          </a:bodyPr>
          <a:lstStyle/>
          <a:p>
            <a:r>
              <a:rPr lang="en-US" sz="4900" b="1" dirty="0">
                <a:solidFill>
                  <a:srgbClr val="0070C0"/>
                </a:solidFill>
                <a:latin typeface="+mn-lt"/>
              </a:rPr>
              <a:t>Child Behavioral Needs Outcomes by Services</a:t>
            </a:r>
            <a:br>
              <a:rPr lang="en-US" b="1" dirty="0">
                <a:latin typeface="+mn-lt"/>
              </a:rPr>
            </a:br>
            <a:r>
              <a:rPr lang="en-US" sz="4000" b="1" dirty="0">
                <a:solidFill>
                  <a:srgbClr val="00B050"/>
                </a:solidFill>
                <a:latin typeface="Calibri" panose="020F0502020204030204"/>
              </a:rPr>
              <a:t>Improvement Rates (Actionable to Non-Actionable)</a:t>
            </a:r>
            <a:endParaRPr lang="en-US" sz="3600" b="1" dirty="0">
              <a:solidFill>
                <a:srgbClr val="00B050"/>
              </a:solidFill>
              <a:latin typeface="+mn-lt"/>
            </a:endParaRPr>
          </a:p>
        </p:txBody>
      </p:sp>
      <p:graphicFrame>
        <p:nvGraphicFramePr>
          <p:cNvPr id="6" name="Diagram 5">
            <a:extLst>
              <a:ext uri="{FF2B5EF4-FFF2-40B4-BE49-F238E27FC236}">
                <a16:creationId xmlns:a16="http://schemas.microsoft.com/office/drawing/2014/main" id="{0B172616-E8E3-4390-8B9D-BFAED860F80B}"/>
              </a:ext>
            </a:extLst>
          </p:cNvPr>
          <p:cNvGraphicFramePr/>
          <p:nvPr/>
        </p:nvGraphicFramePr>
        <p:xfrm>
          <a:off x="2743200" y="1708991"/>
          <a:ext cx="9144000" cy="5011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FD43304C-58F0-4C7D-AAEE-9A797F9ECC9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8889"/>
          <a:stretch/>
        </p:blipFill>
        <p:spPr>
          <a:xfrm>
            <a:off x="0" y="2667000"/>
            <a:ext cx="2797993" cy="2753225"/>
          </a:xfrm>
          <a:prstGeom prst="rect">
            <a:avLst/>
          </a:prstGeom>
        </p:spPr>
      </p:pic>
    </p:spTree>
    <p:extLst>
      <p:ext uri="{BB962C8B-B14F-4D97-AF65-F5344CB8AC3E}">
        <p14:creationId xmlns:p14="http://schemas.microsoft.com/office/powerpoint/2010/main" val="2998951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2F1C60-2682-4E12-81B6-F353ADAFD1CE}"/>
              </a:ext>
            </a:extLst>
          </p:cNvPr>
          <p:cNvSpPr>
            <a:spLocks noGrp="1"/>
          </p:cNvSpPr>
          <p:nvPr>
            <p:ph type="title"/>
          </p:nvPr>
        </p:nvSpPr>
        <p:spPr>
          <a:xfrm>
            <a:off x="304800" y="240634"/>
            <a:ext cx="11582400" cy="1359566"/>
          </a:xfrm>
        </p:spPr>
        <p:txBody>
          <a:bodyPr>
            <a:normAutofit/>
          </a:bodyPr>
          <a:lstStyle/>
          <a:p>
            <a:r>
              <a:rPr lang="en-US" b="1" dirty="0">
                <a:solidFill>
                  <a:srgbClr val="0070C0"/>
                </a:solidFill>
                <a:latin typeface="+mn-lt"/>
              </a:rPr>
              <a:t>Child Risk Behavior Outcomes by Services</a:t>
            </a:r>
            <a:br>
              <a:rPr lang="en-US" b="1" dirty="0">
                <a:latin typeface="+mn-lt"/>
              </a:rPr>
            </a:br>
            <a:r>
              <a:rPr lang="en-US" sz="3600" b="1" dirty="0">
                <a:solidFill>
                  <a:srgbClr val="00B050"/>
                </a:solidFill>
                <a:latin typeface="+mn-lt"/>
              </a:rPr>
              <a:t>Improvement Rates (Actionable to Non-Actionable)</a:t>
            </a:r>
          </a:p>
        </p:txBody>
      </p:sp>
      <p:graphicFrame>
        <p:nvGraphicFramePr>
          <p:cNvPr id="6" name="Diagram 5">
            <a:extLst>
              <a:ext uri="{FF2B5EF4-FFF2-40B4-BE49-F238E27FC236}">
                <a16:creationId xmlns:a16="http://schemas.microsoft.com/office/drawing/2014/main" id="{0B172616-E8E3-4390-8B9D-BFAED860F80B}"/>
              </a:ext>
            </a:extLst>
          </p:cNvPr>
          <p:cNvGraphicFramePr/>
          <p:nvPr/>
        </p:nvGraphicFramePr>
        <p:xfrm>
          <a:off x="2743200" y="1708991"/>
          <a:ext cx="9144000" cy="5011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23AEF76-6A39-4AAD-B14B-5D5C9AECBC4F}"/>
              </a:ext>
            </a:extLst>
          </p:cNvPr>
          <p:cNvPicPr>
            <a:picLocks noChangeAspect="1"/>
          </p:cNvPicPr>
          <p:nvPr/>
        </p:nvPicPr>
        <p:blipFill rotWithShape="1">
          <a:blip r:embed="rId8">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21200" t="22222" r="22400" b="23333"/>
          <a:stretch/>
        </p:blipFill>
        <p:spPr>
          <a:xfrm>
            <a:off x="-66296" y="2766863"/>
            <a:ext cx="2777412" cy="2895600"/>
          </a:xfrm>
          <a:prstGeom prst="rect">
            <a:avLst/>
          </a:prstGeom>
        </p:spPr>
      </p:pic>
    </p:spTree>
    <p:extLst>
      <p:ext uri="{BB962C8B-B14F-4D97-AF65-F5344CB8AC3E}">
        <p14:creationId xmlns:p14="http://schemas.microsoft.com/office/powerpoint/2010/main" val="2767110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2F1C60-2682-4E12-81B6-F353ADAFD1CE}"/>
              </a:ext>
            </a:extLst>
          </p:cNvPr>
          <p:cNvSpPr>
            <a:spLocks noGrp="1"/>
          </p:cNvSpPr>
          <p:nvPr>
            <p:ph type="title"/>
          </p:nvPr>
        </p:nvSpPr>
        <p:spPr>
          <a:xfrm>
            <a:off x="304800" y="240634"/>
            <a:ext cx="11582400" cy="1359566"/>
          </a:xfrm>
        </p:spPr>
        <p:txBody>
          <a:bodyPr>
            <a:normAutofit/>
          </a:bodyPr>
          <a:lstStyle/>
          <a:p>
            <a:r>
              <a:rPr lang="en-US" b="1" dirty="0">
                <a:solidFill>
                  <a:srgbClr val="0070C0"/>
                </a:solidFill>
                <a:latin typeface="+mn-lt"/>
              </a:rPr>
              <a:t>Caregiver Needs Outcomes by Services</a:t>
            </a:r>
            <a:br>
              <a:rPr lang="en-US" b="1" dirty="0">
                <a:latin typeface="+mn-lt"/>
              </a:rPr>
            </a:br>
            <a:r>
              <a:rPr lang="en-US" sz="3600" b="1" dirty="0">
                <a:solidFill>
                  <a:srgbClr val="00B050"/>
                </a:solidFill>
                <a:latin typeface="+mn-lt"/>
              </a:rPr>
              <a:t>Improvement Rates (Actionable to Non-Actionable)</a:t>
            </a:r>
          </a:p>
        </p:txBody>
      </p:sp>
      <p:graphicFrame>
        <p:nvGraphicFramePr>
          <p:cNvPr id="6" name="Diagram 5">
            <a:extLst>
              <a:ext uri="{FF2B5EF4-FFF2-40B4-BE49-F238E27FC236}">
                <a16:creationId xmlns:a16="http://schemas.microsoft.com/office/drawing/2014/main" id="{0B172616-E8E3-4390-8B9D-BFAED860F80B}"/>
              </a:ext>
            </a:extLst>
          </p:cNvPr>
          <p:cNvGraphicFramePr/>
          <p:nvPr/>
        </p:nvGraphicFramePr>
        <p:xfrm>
          <a:off x="2743200" y="1708991"/>
          <a:ext cx="9144000" cy="5011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BA9AF6E-7F06-4D5D-80D8-51FB63ACE115}"/>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99" r="12801" b="7778"/>
          <a:stretch/>
        </p:blipFill>
        <p:spPr>
          <a:xfrm>
            <a:off x="152400" y="2684646"/>
            <a:ext cx="2285809" cy="3060034"/>
          </a:xfrm>
          <a:prstGeom prst="rect">
            <a:avLst/>
          </a:prstGeom>
        </p:spPr>
      </p:pic>
    </p:spTree>
    <p:extLst>
      <p:ext uri="{BB962C8B-B14F-4D97-AF65-F5344CB8AC3E}">
        <p14:creationId xmlns:p14="http://schemas.microsoft.com/office/powerpoint/2010/main" val="2445565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47C8E9-3E14-4264-B34B-6C101F333005}"/>
              </a:ext>
            </a:extLst>
          </p:cNvPr>
          <p:cNvSpPr/>
          <p:nvPr/>
        </p:nvSpPr>
        <p:spPr>
          <a:xfrm>
            <a:off x="0" y="250009"/>
            <a:ext cx="12192000" cy="15787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lowchart: Off-page Connector 1">
            <a:extLst>
              <a:ext uri="{FF2B5EF4-FFF2-40B4-BE49-F238E27FC236}">
                <a16:creationId xmlns:a16="http://schemas.microsoft.com/office/drawing/2014/main" id="{2ED96227-5A69-46D7-9FF3-159801A70A7D}"/>
              </a:ext>
            </a:extLst>
          </p:cNvPr>
          <p:cNvSpPr/>
          <p:nvPr/>
        </p:nvSpPr>
        <p:spPr>
          <a:xfrm>
            <a:off x="9679229" y="1247"/>
            <a:ext cx="1859712" cy="2284753"/>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C871D32B-3773-4508-B6F7-AA94446C1B75}"/>
              </a:ext>
            </a:extLst>
          </p:cNvPr>
          <p:cNvGrpSpPr/>
          <p:nvPr/>
        </p:nvGrpSpPr>
        <p:grpSpPr>
          <a:xfrm>
            <a:off x="5621564" y="2483190"/>
            <a:ext cx="6298377" cy="4107277"/>
            <a:chOff x="5630780" y="1897062"/>
            <a:chExt cx="5957159" cy="3971439"/>
          </a:xfrm>
        </p:grpSpPr>
        <p:pic>
          <p:nvPicPr>
            <p:cNvPr id="10" name="Picture 9" descr="A group of people posing for the camera&#10;&#10;Description automatically generated">
              <a:extLst>
                <a:ext uri="{FF2B5EF4-FFF2-40B4-BE49-F238E27FC236}">
                  <a16:creationId xmlns:a16="http://schemas.microsoft.com/office/drawing/2014/main" id="{5A98D626-BA64-4C84-8762-0ED6AA5EA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780" y="1897062"/>
              <a:ext cx="5957159" cy="3971439"/>
            </a:xfrm>
            <a:prstGeom prst="rect">
              <a:avLst/>
            </a:prstGeom>
          </p:spPr>
        </p:pic>
        <p:sp>
          <p:nvSpPr>
            <p:cNvPr id="11" name="TextBox 10">
              <a:extLst>
                <a:ext uri="{FF2B5EF4-FFF2-40B4-BE49-F238E27FC236}">
                  <a16:creationId xmlns:a16="http://schemas.microsoft.com/office/drawing/2014/main" id="{605C9968-B3F8-42CF-96D1-980EFC5A8F59}"/>
                </a:ext>
              </a:extLst>
            </p:cNvPr>
            <p:cNvSpPr txBox="1"/>
            <p:nvPr/>
          </p:nvSpPr>
          <p:spPr>
            <a:xfrm>
              <a:off x="8038166" y="5691522"/>
              <a:ext cx="3549773" cy="176979"/>
            </a:xfrm>
            <a:prstGeom prst="rect">
              <a:avLst/>
            </a:prstGeom>
            <a:noFill/>
          </p:spPr>
          <p:txBody>
            <a:bodyPr wrap="square" rtlCol="0">
              <a:spAutoFit/>
            </a:bodyPr>
            <a:lstStyle/>
            <a:p>
              <a:pPr algn="r"/>
              <a:r>
                <a:rPr lang="en-US" sz="700" dirty="0">
                  <a:solidFill>
                    <a:schemeClr val="bg2"/>
                  </a:solidFill>
                  <a:latin typeface="Century Gothic" panose="020B0502020202020204" pitchFamily="34" charset="0"/>
                </a:rPr>
                <a:t>This photo by unknown author is licensed under kvc.org</a:t>
              </a:r>
            </a:p>
          </p:txBody>
        </p:sp>
      </p:grpSp>
      <p:sp>
        <p:nvSpPr>
          <p:cNvPr id="5" name="Title 4">
            <a:extLst>
              <a:ext uri="{FF2B5EF4-FFF2-40B4-BE49-F238E27FC236}">
                <a16:creationId xmlns:a16="http://schemas.microsoft.com/office/drawing/2014/main" id="{3BD4DF26-D2C6-43DC-8B7E-FEF631ED7975}"/>
              </a:ext>
            </a:extLst>
          </p:cNvPr>
          <p:cNvSpPr>
            <a:spLocks noGrp="1"/>
          </p:cNvSpPr>
          <p:nvPr>
            <p:ph type="title"/>
          </p:nvPr>
        </p:nvSpPr>
        <p:spPr>
          <a:xfrm>
            <a:off x="211586" y="376622"/>
            <a:ext cx="8414741" cy="1325563"/>
          </a:xfrm>
        </p:spPr>
        <p:txBody>
          <a:bodyPr/>
          <a:lstStyle/>
          <a:p>
            <a:r>
              <a:rPr lang="en-US" b="1" dirty="0">
                <a:solidFill>
                  <a:schemeClr val="bg1"/>
                </a:solidFill>
                <a:latin typeface="+mn-lt"/>
              </a:rPr>
              <a:t>Children with Subsequent CPS/Foster Care Involvement</a:t>
            </a:r>
          </a:p>
        </p:txBody>
      </p:sp>
      <p:grpSp>
        <p:nvGrpSpPr>
          <p:cNvPr id="15" name="Group 14">
            <a:extLst>
              <a:ext uri="{FF2B5EF4-FFF2-40B4-BE49-F238E27FC236}">
                <a16:creationId xmlns:a16="http://schemas.microsoft.com/office/drawing/2014/main" id="{CB7C60FA-B378-4238-A392-3FB5EF2F64AB}"/>
              </a:ext>
            </a:extLst>
          </p:cNvPr>
          <p:cNvGrpSpPr/>
          <p:nvPr/>
        </p:nvGrpSpPr>
        <p:grpSpPr>
          <a:xfrm>
            <a:off x="7620000" y="1247"/>
            <a:ext cx="1885532" cy="2284753"/>
            <a:chOff x="2864688" y="1070065"/>
            <a:chExt cx="1885532" cy="2284753"/>
          </a:xfrm>
        </p:grpSpPr>
        <p:sp>
          <p:nvSpPr>
            <p:cNvPr id="12" name="Flowchart: Off-page Connector 11">
              <a:extLst>
                <a:ext uri="{FF2B5EF4-FFF2-40B4-BE49-F238E27FC236}">
                  <a16:creationId xmlns:a16="http://schemas.microsoft.com/office/drawing/2014/main" id="{51090206-8719-4C7F-9E83-3C8E208FD685}"/>
                </a:ext>
              </a:extLst>
            </p:cNvPr>
            <p:cNvSpPr/>
            <p:nvPr/>
          </p:nvSpPr>
          <p:spPr>
            <a:xfrm>
              <a:off x="2864688" y="1070065"/>
              <a:ext cx="1859712" cy="2284753"/>
            </a:xfrm>
            <a:prstGeom prst="flowChartOffpage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88797602-ED13-4E6D-9170-0B543DC4A3C4}"/>
                </a:ext>
              </a:extLst>
            </p:cNvPr>
            <p:cNvPicPr>
              <a:picLocks noChangeAspect="1"/>
            </p:cNvPicPr>
            <p:nvPr/>
          </p:nvPicPr>
          <p:blipFill rotWithShape="1">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50000" r="24265" b="78889"/>
            <a:stretch/>
          </p:blipFill>
          <p:spPr>
            <a:xfrm>
              <a:off x="2880610" y="1318827"/>
              <a:ext cx="1869610" cy="1676490"/>
            </a:xfrm>
            <a:prstGeom prst="rect">
              <a:avLst/>
            </a:prstGeom>
          </p:spPr>
        </p:pic>
      </p:grpSp>
      <p:pic>
        <p:nvPicPr>
          <p:cNvPr id="13" name="Picture 12">
            <a:extLst>
              <a:ext uri="{FF2B5EF4-FFF2-40B4-BE49-F238E27FC236}">
                <a16:creationId xmlns:a16="http://schemas.microsoft.com/office/drawing/2014/main" id="{2FF755E9-2ABD-4D7C-A7E2-3037B9531766}"/>
              </a:ext>
            </a:extLst>
          </p:cNvPr>
          <p:cNvPicPr>
            <a:picLocks noChangeAspect="1"/>
          </p:cNvPicPr>
          <p:nvPr/>
        </p:nvPicPr>
        <p:blipFill rotWithShape="1">
          <a:blip r:embed="rId5">
            <a:extLst>
              <a:ext uri="{28A0092B-C50C-407E-A947-70E740481C1C}">
                <a14:useLocalDpi xmlns:a14="http://schemas.microsoft.com/office/drawing/2010/main" val="0"/>
              </a:ext>
            </a:extLst>
          </a:blip>
          <a:srcRect l="10777" r="4805"/>
          <a:stretch/>
        </p:blipFill>
        <p:spPr>
          <a:xfrm>
            <a:off x="272059" y="2483190"/>
            <a:ext cx="5257800" cy="4106684"/>
          </a:xfrm>
          <a:prstGeom prst="rect">
            <a:avLst/>
          </a:prstGeom>
        </p:spPr>
      </p:pic>
      <p:pic>
        <p:nvPicPr>
          <p:cNvPr id="17" name="Picture 16">
            <a:extLst>
              <a:ext uri="{FF2B5EF4-FFF2-40B4-BE49-F238E27FC236}">
                <a16:creationId xmlns:a16="http://schemas.microsoft.com/office/drawing/2014/main" id="{A33DC404-46CA-472E-ADF4-F2173FBBCE3F}"/>
              </a:ext>
            </a:extLst>
          </p:cNvPr>
          <p:cNvPicPr>
            <a:picLocks noChangeAspect="1"/>
          </p:cNvPicPr>
          <p:nvPr/>
        </p:nvPicPr>
        <p:blipFill rotWithShape="1">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24520" t="72100" r="52207" b="8019"/>
          <a:stretch/>
        </p:blipFill>
        <p:spPr>
          <a:xfrm>
            <a:off x="9763691" y="152310"/>
            <a:ext cx="1690788" cy="1578791"/>
          </a:xfrm>
          <a:prstGeom prst="rect">
            <a:avLst/>
          </a:prstGeom>
        </p:spPr>
      </p:pic>
    </p:spTree>
    <p:extLst>
      <p:ext uri="{BB962C8B-B14F-4D97-AF65-F5344CB8AC3E}">
        <p14:creationId xmlns:p14="http://schemas.microsoft.com/office/powerpoint/2010/main" val="4241374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6813" y="2776538"/>
            <a:ext cx="10923815" cy="1381188"/>
          </a:xfrm>
        </p:spPr>
        <p:txBody>
          <a:bodyPr vert="horz" lIns="91440" tIns="45720" rIns="91440" bIns="45720" rtlCol="0" anchor="ctr">
            <a:noAutofit/>
          </a:bodyPr>
          <a:lstStyle/>
          <a:p>
            <a:pPr algn="ctr"/>
            <a:r>
              <a:rPr lang="en-US" b="1" dirty="0">
                <a:solidFill>
                  <a:srgbClr val="0070C0"/>
                </a:solidFill>
                <a:latin typeface="Calibri" panose="020F0502020204030204" pitchFamily="34" charset="0"/>
                <a:cs typeface="Calibri" panose="020F0502020204030204" pitchFamily="34" charset="0"/>
              </a:rPr>
              <a:t>Preliminary Data Analysis Findings:</a:t>
            </a:r>
            <a:br>
              <a:rPr lang="en-US" b="1" dirty="0">
                <a:solidFill>
                  <a:srgbClr val="0070C0"/>
                </a:solidFill>
                <a:latin typeface="Calibri" panose="020F0502020204030204" pitchFamily="34" charset="0"/>
                <a:cs typeface="Calibri" panose="020F0502020204030204" pitchFamily="34" charset="0"/>
              </a:rPr>
            </a:br>
            <a:r>
              <a:rPr lang="en-US" sz="3200" dirty="0">
                <a:solidFill>
                  <a:srgbClr val="0070C0"/>
                </a:solidFill>
                <a:latin typeface="Calibri" panose="020F0502020204030204" pitchFamily="34" charset="0"/>
                <a:cs typeface="Calibri" panose="020F0502020204030204" pitchFamily="34" charset="0"/>
              </a:rPr>
              <a:t>What did the Quantitative Data tell us?</a:t>
            </a:r>
            <a:endParaRPr lang="en-US" sz="28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5481076"/>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CA883-6474-4E8F-9608-179E73F7A208}"/>
              </a:ext>
            </a:extLst>
          </p:cNvPr>
          <p:cNvSpPr>
            <a:spLocks noGrp="1"/>
          </p:cNvSpPr>
          <p:nvPr>
            <p:ph type="title"/>
          </p:nvPr>
        </p:nvSpPr>
        <p:spPr>
          <a:xfrm>
            <a:off x="266700" y="76200"/>
            <a:ext cx="11658600" cy="1393689"/>
          </a:xfrm>
        </p:spPr>
        <p:txBody>
          <a:bodyPr/>
          <a:lstStyle/>
          <a:p>
            <a:pPr algn="l"/>
            <a:r>
              <a:rPr lang="en-US" b="1" dirty="0">
                <a:solidFill>
                  <a:srgbClr val="0070C0"/>
                </a:solidFill>
                <a:latin typeface="+mn-lt"/>
              </a:rPr>
              <a:t>A small percentage of our cohort has subsequent involvement with CPS or Foster Care.</a:t>
            </a:r>
            <a:endParaRPr lang="en-US" dirty="0">
              <a:solidFill>
                <a:srgbClr val="0070C0"/>
              </a:solidFill>
              <a:latin typeface="+mn-lt"/>
            </a:endParaRPr>
          </a:p>
        </p:txBody>
      </p:sp>
      <p:graphicFrame>
        <p:nvGraphicFramePr>
          <p:cNvPr id="6" name="Content Placeholder 5">
            <a:extLst>
              <a:ext uri="{FF2B5EF4-FFF2-40B4-BE49-F238E27FC236}">
                <a16:creationId xmlns:a16="http://schemas.microsoft.com/office/drawing/2014/main" id="{8CCB29BB-663A-4AC4-968A-D6A5C5D54078}"/>
              </a:ext>
            </a:extLst>
          </p:cNvPr>
          <p:cNvGraphicFramePr>
            <a:graphicFrameLocks noGrp="1"/>
          </p:cNvGraphicFramePr>
          <p:nvPr>
            <p:ph sz="half" idx="1"/>
            <p:extLst>
              <p:ext uri="{D42A27DB-BD31-4B8C-83A1-F6EECF244321}">
                <p14:modId xmlns:p14="http://schemas.microsoft.com/office/powerpoint/2010/main" val="436365005"/>
              </p:ext>
            </p:extLst>
          </p:nvPr>
        </p:nvGraphicFramePr>
        <p:xfrm>
          <a:off x="266700" y="1943100"/>
          <a:ext cx="5384800" cy="45259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a:extLst>
              <a:ext uri="{FF2B5EF4-FFF2-40B4-BE49-F238E27FC236}">
                <a16:creationId xmlns:a16="http://schemas.microsoft.com/office/drawing/2014/main" id="{C4E66B4E-1C9E-4BBB-889C-4735B9F3EC37}"/>
              </a:ext>
            </a:extLst>
          </p:cNvPr>
          <p:cNvGraphicFramePr>
            <a:graphicFrameLocks noGrp="1"/>
          </p:cNvGraphicFramePr>
          <p:nvPr>
            <p:ph sz="half" idx="2"/>
            <p:extLst>
              <p:ext uri="{D42A27DB-BD31-4B8C-83A1-F6EECF244321}">
                <p14:modId xmlns:p14="http://schemas.microsoft.com/office/powerpoint/2010/main" val="2365399359"/>
              </p:ext>
            </p:extLst>
          </p:nvPr>
        </p:nvGraphicFramePr>
        <p:xfrm>
          <a:off x="6096000" y="1817914"/>
          <a:ext cx="5613400" cy="4953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761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C74E-E75D-4CDE-8727-C8CF5F9F311C}"/>
              </a:ext>
            </a:extLst>
          </p:cNvPr>
          <p:cNvSpPr>
            <a:spLocks noGrp="1"/>
          </p:cNvSpPr>
          <p:nvPr>
            <p:ph type="title"/>
          </p:nvPr>
        </p:nvSpPr>
        <p:spPr>
          <a:xfrm>
            <a:off x="304799" y="76200"/>
            <a:ext cx="11582400" cy="1459356"/>
          </a:xfrm>
        </p:spPr>
        <p:txBody>
          <a:bodyPr/>
          <a:lstStyle/>
          <a:p>
            <a:pPr algn="l"/>
            <a:r>
              <a:rPr lang="en-US" b="1" dirty="0">
                <a:solidFill>
                  <a:srgbClr val="0070C0"/>
                </a:solidFill>
                <a:latin typeface="+mn-lt"/>
              </a:rPr>
              <a:t>CPS/Foster Care involved children have few actionable CN/RB but </a:t>
            </a:r>
            <a:r>
              <a:rPr lang="en-US" b="1" u="sng" dirty="0">
                <a:solidFill>
                  <a:srgbClr val="0070C0"/>
                </a:solidFill>
                <a:latin typeface="+mn-lt"/>
              </a:rPr>
              <a:t>many</a:t>
            </a:r>
            <a:r>
              <a:rPr lang="en-US" b="1" dirty="0">
                <a:solidFill>
                  <a:srgbClr val="0070C0"/>
                </a:solidFill>
                <a:latin typeface="+mn-lt"/>
              </a:rPr>
              <a:t> actionable CG items</a:t>
            </a:r>
          </a:p>
        </p:txBody>
      </p:sp>
      <p:graphicFrame>
        <p:nvGraphicFramePr>
          <p:cNvPr id="4" name="Chart 3">
            <a:extLst>
              <a:ext uri="{FF2B5EF4-FFF2-40B4-BE49-F238E27FC236}">
                <a16:creationId xmlns:a16="http://schemas.microsoft.com/office/drawing/2014/main" id="{F57432E7-C939-4C58-95F1-F4B92D4BE04E}"/>
              </a:ext>
            </a:extLst>
          </p:cNvPr>
          <p:cNvGraphicFramePr>
            <a:graphicFrameLocks/>
          </p:cNvGraphicFramePr>
          <p:nvPr>
            <p:extLst>
              <p:ext uri="{D42A27DB-BD31-4B8C-83A1-F6EECF244321}">
                <p14:modId xmlns:p14="http://schemas.microsoft.com/office/powerpoint/2010/main" val="3033376049"/>
              </p:ext>
            </p:extLst>
          </p:nvPr>
        </p:nvGraphicFramePr>
        <p:xfrm>
          <a:off x="304799" y="1535556"/>
          <a:ext cx="11582399" cy="5170044"/>
        </p:xfrm>
        <a:graphic>
          <a:graphicData uri="http://schemas.openxmlformats.org/drawingml/2006/chart">
            <c:chart xmlns:c="http://schemas.openxmlformats.org/drawingml/2006/chart" xmlns:r="http://schemas.openxmlformats.org/officeDocument/2006/relationships" r:id="rId3"/>
          </a:graphicData>
        </a:graphic>
      </p:graphicFrame>
      <p:pic>
        <p:nvPicPr>
          <p:cNvPr id="5" name="Graphic 4" descr="Arrow: Rotate left">
            <a:extLst>
              <a:ext uri="{FF2B5EF4-FFF2-40B4-BE49-F238E27FC236}">
                <a16:creationId xmlns:a16="http://schemas.microsoft.com/office/drawing/2014/main" id="{73C3FCAF-54B7-4247-9B47-4423703A31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4950" y="1714500"/>
            <a:ext cx="1066800" cy="1066800"/>
          </a:xfrm>
          <a:prstGeom prst="rect">
            <a:avLst/>
          </a:prstGeom>
        </p:spPr>
      </p:pic>
    </p:spTree>
    <p:extLst>
      <p:ext uri="{BB962C8B-B14F-4D97-AF65-F5344CB8AC3E}">
        <p14:creationId xmlns:p14="http://schemas.microsoft.com/office/powerpoint/2010/main" val="4131909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AC76-6FF1-4F28-A316-7DC943E74E1D}"/>
              </a:ext>
            </a:extLst>
          </p:cNvPr>
          <p:cNvSpPr>
            <a:spLocks noGrp="1"/>
          </p:cNvSpPr>
          <p:nvPr>
            <p:ph type="title"/>
          </p:nvPr>
        </p:nvSpPr>
        <p:spPr>
          <a:xfrm>
            <a:off x="228600" y="152400"/>
            <a:ext cx="11734800" cy="1371600"/>
          </a:xfrm>
        </p:spPr>
        <p:txBody>
          <a:bodyPr>
            <a:normAutofit fontScale="90000"/>
          </a:bodyPr>
          <a:lstStyle/>
          <a:p>
            <a:pPr lvl="0"/>
            <a:r>
              <a:rPr lang="en-US" b="1" dirty="0">
                <a:solidFill>
                  <a:srgbClr val="0070C0"/>
                </a:solidFill>
                <a:latin typeface="+mn-lt"/>
              </a:rPr>
              <a:t>Actionable rates of Knowledge and Safety are higher for children with subsequent CPS/FC involvement</a:t>
            </a:r>
          </a:p>
        </p:txBody>
      </p:sp>
      <p:graphicFrame>
        <p:nvGraphicFramePr>
          <p:cNvPr id="8" name="Content Placeholder 7">
            <a:extLst>
              <a:ext uri="{FF2B5EF4-FFF2-40B4-BE49-F238E27FC236}">
                <a16:creationId xmlns:a16="http://schemas.microsoft.com/office/drawing/2014/main" id="{9867CA3B-C7A1-4D91-BF28-B9FC8D491A0D}"/>
              </a:ext>
            </a:extLst>
          </p:cNvPr>
          <p:cNvGraphicFramePr>
            <a:graphicFrameLocks noGrp="1"/>
          </p:cNvGraphicFramePr>
          <p:nvPr>
            <p:ph idx="1"/>
            <p:extLst>
              <p:ext uri="{D42A27DB-BD31-4B8C-83A1-F6EECF244321}">
                <p14:modId xmlns:p14="http://schemas.microsoft.com/office/powerpoint/2010/main" val="3109390890"/>
              </p:ext>
            </p:extLst>
          </p:nvPr>
        </p:nvGraphicFramePr>
        <p:xfrm>
          <a:off x="228600" y="1524001"/>
          <a:ext cx="117348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1309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3343B-5116-44C7-9041-F1DFBAD872FC}"/>
              </a:ext>
            </a:extLst>
          </p:cNvPr>
          <p:cNvSpPr>
            <a:spLocks noGrp="1"/>
          </p:cNvSpPr>
          <p:nvPr>
            <p:ph type="title"/>
          </p:nvPr>
        </p:nvSpPr>
        <p:spPr>
          <a:xfrm>
            <a:off x="228600" y="228601"/>
            <a:ext cx="11734800" cy="1371600"/>
          </a:xfrm>
        </p:spPr>
        <p:txBody>
          <a:bodyPr>
            <a:noAutofit/>
          </a:bodyPr>
          <a:lstStyle/>
          <a:p>
            <a:r>
              <a:rPr lang="en-US" b="1" dirty="0">
                <a:solidFill>
                  <a:srgbClr val="0070C0"/>
                </a:solidFill>
                <a:latin typeface="+mn-lt"/>
              </a:rPr>
              <a:t>The most widely used service is Family Support Services</a:t>
            </a:r>
          </a:p>
        </p:txBody>
      </p:sp>
      <p:graphicFrame>
        <p:nvGraphicFramePr>
          <p:cNvPr id="4" name="Content Placeholder 3">
            <a:extLst>
              <a:ext uri="{FF2B5EF4-FFF2-40B4-BE49-F238E27FC236}">
                <a16:creationId xmlns:a16="http://schemas.microsoft.com/office/drawing/2014/main" id="{A9A45633-D309-4777-9EC1-75CA653500EB}"/>
              </a:ext>
            </a:extLst>
          </p:cNvPr>
          <p:cNvGraphicFramePr>
            <a:graphicFrameLocks noGrp="1"/>
          </p:cNvGraphicFramePr>
          <p:nvPr>
            <p:ph idx="1"/>
            <p:extLst>
              <p:ext uri="{D42A27DB-BD31-4B8C-83A1-F6EECF244321}">
                <p14:modId xmlns:p14="http://schemas.microsoft.com/office/powerpoint/2010/main" val="976869622"/>
              </p:ext>
            </p:extLst>
          </p:nvPr>
        </p:nvGraphicFramePr>
        <p:xfrm>
          <a:off x="228600" y="1600201"/>
          <a:ext cx="8026400" cy="5029198"/>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picture containing food&#10;&#10;Description automatically generated">
            <a:extLst>
              <a:ext uri="{FF2B5EF4-FFF2-40B4-BE49-F238E27FC236}">
                <a16:creationId xmlns:a16="http://schemas.microsoft.com/office/drawing/2014/main" id="{328B5569-542E-4F4C-9D2A-592582D77C53}"/>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9630"/>
          <a:stretch/>
        </p:blipFill>
        <p:spPr>
          <a:xfrm>
            <a:off x="7818518" y="2315921"/>
            <a:ext cx="4144882" cy="3597758"/>
          </a:xfrm>
          <a:prstGeom prst="rect">
            <a:avLst/>
          </a:prstGeom>
        </p:spPr>
      </p:pic>
    </p:spTree>
    <p:extLst>
      <p:ext uri="{BB962C8B-B14F-4D97-AF65-F5344CB8AC3E}">
        <p14:creationId xmlns:p14="http://schemas.microsoft.com/office/powerpoint/2010/main" val="26413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DFB6A4-C48A-4C8C-9666-0C9D615B8FA0}"/>
              </a:ext>
            </a:extLst>
          </p:cNvPr>
          <p:cNvSpPr/>
          <p:nvPr/>
        </p:nvSpPr>
        <p:spPr>
          <a:xfrm>
            <a:off x="0" y="5346699"/>
            <a:ext cx="12192000" cy="1511301"/>
          </a:xfrm>
          <a:prstGeom prst="rect">
            <a:avLst/>
          </a:prstGeom>
          <a:solidFill>
            <a:srgbClr val="FA8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screenshot&#10;&#10;Description automatically generated">
            <a:extLst>
              <a:ext uri="{FF2B5EF4-FFF2-40B4-BE49-F238E27FC236}">
                <a16:creationId xmlns:a16="http://schemas.microsoft.com/office/drawing/2014/main" id="{C0DD0EB9-E130-4571-BCF9-1E0E5B1DCB0C}"/>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116" b="14629"/>
          <a:stretch/>
        </p:blipFill>
        <p:spPr>
          <a:xfrm>
            <a:off x="634023" y="0"/>
            <a:ext cx="10923954" cy="6156538"/>
          </a:xfrm>
          <a:prstGeom prst="rect">
            <a:avLst/>
          </a:prstGeom>
        </p:spPr>
      </p:pic>
      <p:sp>
        <p:nvSpPr>
          <p:cNvPr id="4" name="Title 3">
            <a:extLst>
              <a:ext uri="{FF2B5EF4-FFF2-40B4-BE49-F238E27FC236}">
                <a16:creationId xmlns:a16="http://schemas.microsoft.com/office/drawing/2014/main" id="{7C3C1177-D028-485C-B08A-234D79881428}"/>
              </a:ext>
            </a:extLst>
          </p:cNvPr>
          <p:cNvSpPr>
            <a:spLocks noGrp="1"/>
          </p:cNvSpPr>
          <p:nvPr>
            <p:ph type="ctrTitle"/>
          </p:nvPr>
        </p:nvSpPr>
        <p:spPr>
          <a:xfrm>
            <a:off x="946150" y="5346699"/>
            <a:ext cx="10299700" cy="1511301"/>
          </a:xfrm>
        </p:spPr>
        <p:txBody>
          <a:bodyPr anchor="ctr">
            <a:normAutofit/>
          </a:bodyPr>
          <a:lstStyle/>
          <a:p>
            <a:r>
              <a:rPr lang="en-US" sz="4900" b="1" dirty="0">
                <a:solidFill>
                  <a:schemeClr val="bg1"/>
                </a:solidFill>
                <a:latin typeface="+mn-lt"/>
              </a:rPr>
              <a:t>Topics for Further Analysis</a:t>
            </a:r>
            <a:endParaRPr lang="en-US" sz="4900" dirty="0">
              <a:solidFill>
                <a:schemeClr val="bg1"/>
              </a:solidFill>
              <a:latin typeface="+mn-lt"/>
            </a:endParaRPr>
          </a:p>
        </p:txBody>
      </p:sp>
    </p:spTree>
    <p:extLst>
      <p:ext uri="{BB962C8B-B14F-4D97-AF65-F5344CB8AC3E}">
        <p14:creationId xmlns:p14="http://schemas.microsoft.com/office/powerpoint/2010/main" val="3813698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28C6675-8DCB-40CD-8498-F4F46CDD93A0}"/>
              </a:ext>
            </a:extLst>
          </p:cNvPr>
          <p:cNvGraphicFramePr/>
          <p:nvPr>
            <p:extLst>
              <p:ext uri="{D42A27DB-BD31-4B8C-83A1-F6EECF244321}">
                <p14:modId xmlns:p14="http://schemas.microsoft.com/office/powerpoint/2010/main" val="2752947864"/>
              </p:ext>
            </p:extLst>
          </p:nvPr>
        </p:nvGraphicFramePr>
        <p:xfrm>
          <a:off x="385336" y="323385"/>
          <a:ext cx="11421328" cy="6211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995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graphicEl>
                                              <a:dgm id="{290AF312-4445-47BC-9962-EAC5245F3061}"/>
                                            </p:graphicEl>
                                          </p:spTgt>
                                        </p:tgtEl>
                                        <p:attrNameLst>
                                          <p:attrName>style.visibility</p:attrName>
                                        </p:attrNameLst>
                                      </p:cBhvr>
                                      <p:to>
                                        <p:strVal val="visible"/>
                                      </p:to>
                                    </p:set>
                                    <p:animEffect transition="in" filter="fade">
                                      <p:cBhvr>
                                        <p:cTn id="7" dur="1000"/>
                                        <p:tgtEl>
                                          <p:spTgt spid="2">
                                            <p:graphicEl>
                                              <a:dgm id="{290AF312-4445-47BC-9962-EAC5245F3061}"/>
                                            </p:graphicEl>
                                          </p:spTgt>
                                        </p:tgtEl>
                                      </p:cBhvr>
                                    </p:animEffect>
                                    <p:anim calcmode="lin" valueType="num">
                                      <p:cBhvr>
                                        <p:cTn id="8" dur="1000" fill="hold"/>
                                        <p:tgtEl>
                                          <p:spTgt spid="2">
                                            <p:graphicEl>
                                              <a:dgm id="{290AF312-4445-47BC-9962-EAC5245F3061}"/>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290AF312-4445-47BC-9962-EAC5245F3061}"/>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250E89D5-43B0-48DD-9125-9144DAD81DE6}"/>
                                            </p:graphicEl>
                                          </p:spTgt>
                                        </p:tgtEl>
                                        <p:attrNameLst>
                                          <p:attrName>style.visibility</p:attrName>
                                        </p:attrNameLst>
                                      </p:cBhvr>
                                      <p:to>
                                        <p:strVal val="visible"/>
                                      </p:to>
                                    </p:set>
                                    <p:animEffect transition="in" filter="fade">
                                      <p:cBhvr>
                                        <p:cTn id="12" dur="1000"/>
                                        <p:tgtEl>
                                          <p:spTgt spid="2">
                                            <p:graphicEl>
                                              <a:dgm id="{250E89D5-43B0-48DD-9125-9144DAD81DE6}"/>
                                            </p:graphicEl>
                                          </p:spTgt>
                                        </p:tgtEl>
                                      </p:cBhvr>
                                    </p:animEffect>
                                    <p:anim calcmode="lin" valueType="num">
                                      <p:cBhvr>
                                        <p:cTn id="13" dur="1000" fill="hold"/>
                                        <p:tgtEl>
                                          <p:spTgt spid="2">
                                            <p:graphicEl>
                                              <a:dgm id="{250E89D5-43B0-48DD-9125-9144DAD81DE6}"/>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250E89D5-43B0-48DD-9125-9144DAD81DE6}"/>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graphicEl>
                                              <a:dgm id="{D8A53C8F-F58B-4126-81A0-8CD9E1E8E901}"/>
                                            </p:graphicEl>
                                          </p:spTgt>
                                        </p:tgtEl>
                                        <p:attrNameLst>
                                          <p:attrName>style.visibility</p:attrName>
                                        </p:attrNameLst>
                                      </p:cBhvr>
                                      <p:to>
                                        <p:strVal val="visible"/>
                                      </p:to>
                                    </p:set>
                                    <p:animEffect transition="in" filter="fade">
                                      <p:cBhvr>
                                        <p:cTn id="17" dur="1000"/>
                                        <p:tgtEl>
                                          <p:spTgt spid="2">
                                            <p:graphicEl>
                                              <a:dgm id="{D8A53C8F-F58B-4126-81A0-8CD9E1E8E901}"/>
                                            </p:graphicEl>
                                          </p:spTgt>
                                        </p:tgtEl>
                                      </p:cBhvr>
                                    </p:animEffect>
                                    <p:anim calcmode="lin" valueType="num">
                                      <p:cBhvr>
                                        <p:cTn id="18" dur="1000" fill="hold"/>
                                        <p:tgtEl>
                                          <p:spTgt spid="2">
                                            <p:graphicEl>
                                              <a:dgm id="{D8A53C8F-F58B-4126-81A0-8CD9E1E8E901}"/>
                                            </p:graphicEl>
                                          </p:spTgt>
                                        </p:tgtEl>
                                        <p:attrNameLst>
                                          <p:attrName>ppt_x</p:attrName>
                                        </p:attrNameLst>
                                      </p:cBhvr>
                                      <p:tavLst>
                                        <p:tav tm="0">
                                          <p:val>
                                            <p:strVal val="#ppt_x"/>
                                          </p:val>
                                        </p:tav>
                                        <p:tav tm="100000">
                                          <p:val>
                                            <p:strVal val="#ppt_x"/>
                                          </p:val>
                                        </p:tav>
                                      </p:tavLst>
                                    </p:anim>
                                    <p:anim calcmode="lin" valueType="num">
                                      <p:cBhvr>
                                        <p:cTn id="19" dur="1000" fill="hold"/>
                                        <p:tgtEl>
                                          <p:spTgt spid="2">
                                            <p:graphicEl>
                                              <a:dgm id="{D8A53C8F-F58B-4126-81A0-8CD9E1E8E901}"/>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graphicEl>
                                              <a:dgm id="{584A3344-CA11-4ECD-AD63-5A6FBC6D7683}"/>
                                            </p:graphicEl>
                                          </p:spTgt>
                                        </p:tgtEl>
                                        <p:attrNameLst>
                                          <p:attrName>style.visibility</p:attrName>
                                        </p:attrNameLst>
                                      </p:cBhvr>
                                      <p:to>
                                        <p:strVal val="visible"/>
                                      </p:to>
                                    </p:set>
                                    <p:animEffect transition="in" filter="fade">
                                      <p:cBhvr>
                                        <p:cTn id="24" dur="1000"/>
                                        <p:tgtEl>
                                          <p:spTgt spid="2">
                                            <p:graphicEl>
                                              <a:dgm id="{584A3344-CA11-4ECD-AD63-5A6FBC6D7683}"/>
                                            </p:graphicEl>
                                          </p:spTgt>
                                        </p:tgtEl>
                                      </p:cBhvr>
                                    </p:animEffect>
                                    <p:anim calcmode="lin" valueType="num">
                                      <p:cBhvr>
                                        <p:cTn id="25" dur="1000" fill="hold"/>
                                        <p:tgtEl>
                                          <p:spTgt spid="2">
                                            <p:graphicEl>
                                              <a:dgm id="{584A3344-CA11-4ECD-AD63-5A6FBC6D7683}"/>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584A3344-CA11-4ECD-AD63-5A6FBC6D7683}"/>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graphicEl>
                                              <a:dgm id="{A0984A27-53FC-458E-B0CA-0055B0AF24A8}"/>
                                            </p:graphicEl>
                                          </p:spTgt>
                                        </p:tgtEl>
                                        <p:attrNameLst>
                                          <p:attrName>style.visibility</p:attrName>
                                        </p:attrNameLst>
                                      </p:cBhvr>
                                      <p:to>
                                        <p:strVal val="visible"/>
                                      </p:to>
                                    </p:set>
                                    <p:animEffect transition="in" filter="fade">
                                      <p:cBhvr>
                                        <p:cTn id="29" dur="1000"/>
                                        <p:tgtEl>
                                          <p:spTgt spid="2">
                                            <p:graphicEl>
                                              <a:dgm id="{A0984A27-53FC-458E-B0CA-0055B0AF24A8}"/>
                                            </p:graphicEl>
                                          </p:spTgt>
                                        </p:tgtEl>
                                      </p:cBhvr>
                                    </p:animEffect>
                                    <p:anim calcmode="lin" valueType="num">
                                      <p:cBhvr>
                                        <p:cTn id="30" dur="1000" fill="hold"/>
                                        <p:tgtEl>
                                          <p:spTgt spid="2">
                                            <p:graphicEl>
                                              <a:dgm id="{A0984A27-53FC-458E-B0CA-0055B0AF24A8}"/>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A0984A27-53FC-458E-B0CA-0055B0AF24A8}"/>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graphicEl>
                                              <a:dgm id="{7F35F5BD-3758-4ACE-96A6-A16408415230}"/>
                                            </p:graphicEl>
                                          </p:spTgt>
                                        </p:tgtEl>
                                        <p:attrNameLst>
                                          <p:attrName>style.visibility</p:attrName>
                                        </p:attrNameLst>
                                      </p:cBhvr>
                                      <p:to>
                                        <p:strVal val="visible"/>
                                      </p:to>
                                    </p:set>
                                    <p:animEffect transition="in" filter="fade">
                                      <p:cBhvr>
                                        <p:cTn id="34" dur="1000"/>
                                        <p:tgtEl>
                                          <p:spTgt spid="2">
                                            <p:graphicEl>
                                              <a:dgm id="{7F35F5BD-3758-4ACE-96A6-A16408415230}"/>
                                            </p:graphicEl>
                                          </p:spTgt>
                                        </p:tgtEl>
                                      </p:cBhvr>
                                    </p:animEffect>
                                    <p:anim calcmode="lin" valueType="num">
                                      <p:cBhvr>
                                        <p:cTn id="35" dur="1000" fill="hold"/>
                                        <p:tgtEl>
                                          <p:spTgt spid="2">
                                            <p:graphicEl>
                                              <a:dgm id="{7F35F5BD-3758-4ACE-96A6-A16408415230}"/>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7F35F5BD-3758-4ACE-96A6-A16408415230}"/>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graphicEl>
                                              <a:dgm id="{6E3D8BBE-C4EE-4ABF-BD2C-B1636FFAF37E}"/>
                                            </p:graphicEl>
                                          </p:spTgt>
                                        </p:tgtEl>
                                        <p:attrNameLst>
                                          <p:attrName>style.visibility</p:attrName>
                                        </p:attrNameLst>
                                      </p:cBhvr>
                                      <p:to>
                                        <p:strVal val="visible"/>
                                      </p:to>
                                    </p:set>
                                    <p:animEffect transition="in" filter="fade">
                                      <p:cBhvr>
                                        <p:cTn id="41" dur="1000"/>
                                        <p:tgtEl>
                                          <p:spTgt spid="2">
                                            <p:graphicEl>
                                              <a:dgm id="{6E3D8BBE-C4EE-4ABF-BD2C-B1636FFAF37E}"/>
                                            </p:graphicEl>
                                          </p:spTgt>
                                        </p:tgtEl>
                                      </p:cBhvr>
                                    </p:animEffect>
                                    <p:anim calcmode="lin" valueType="num">
                                      <p:cBhvr>
                                        <p:cTn id="42" dur="1000" fill="hold"/>
                                        <p:tgtEl>
                                          <p:spTgt spid="2">
                                            <p:graphicEl>
                                              <a:dgm id="{6E3D8BBE-C4EE-4ABF-BD2C-B1636FFAF37E}"/>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6E3D8BBE-C4EE-4ABF-BD2C-B1636FFAF37E}"/>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F71C7793-DE81-45A3-BEF0-EC92688286BC}"/>
                                            </p:graphicEl>
                                          </p:spTgt>
                                        </p:tgtEl>
                                        <p:attrNameLst>
                                          <p:attrName>style.visibility</p:attrName>
                                        </p:attrNameLst>
                                      </p:cBhvr>
                                      <p:to>
                                        <p:strVal val="visible"/>
                                      </p:to>
                                    </p:set>
                                    <p:animEffect transition="in" filter="fade">
                                      <p:cBhvr>
                                        <p:cTn id="46" dur="1000"/>
                                        <p:tgtEl>
                                          <p:spTgt spid="2">
                                            <p:graphicEl>
                                              <a:dgm id="{F71C7793-DE81-45A3-BEF0-EC92688286BC}"/>
                                            </p:graphicEl>
                                          </p:spTgt>
                                        </p:tgtEl>
                                      </p:cBhvr>
                                    </p:animEffect>
                                    <p:anim calcmode="lin" valueType="num">
                                      <p:cBhvr>
                                        <p:cTn id="47" dur="1000" fill="hold"/>
                                        <p:tgtEl>
                                          <p:spTgt spid="2">
                                            <p:graphicEl>
                                              <a:dgm id="{F71C7793-DE81-45A3-BEF0-EC92688286BC}"/>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F71C7793-DE81-45A3-BEF0-EC92688286BC}"/>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
                                            <p:graphicEl>
                                              <a:dgm id="{AB38BE30-8380-43FC-9FC2-622DF94B3819}"/>
                                            </p:graphicEl>
                                          </p:spTgt>
                                        </p:tgtEl>
                                        <p:attrNameLst>
                                          <p:attrName>style.visibility</p:attrName>
                                        </p:attrNameLst>
                                      </p:cBhvr>
                                      <p:to>
                                        <p:strVal val="visible"/>
                                      </p:to>
                                    </p:set>
                                    <p:animEffect transition="in" filter="fade">
                                      <p:cBhvr>
                                        <p:cTn id="51" dur="1000"/>
                                        <p:tgtEl>
                                          <p:spTgt spid="2">
                                            <p:graphicEl>
                                              <a:dgm id="{AB38BE30-8380-43FC-9FC2-622DF94B3819}"/>
                                            </p:graphicEl>
                                          </p:spTgt>
                                        </p:tgtEl>
                                      </p:cBhvr>
                                    </p:animEffect>
                                    <p:anim calcmode="lin" valueType="num">
                                      <p:cBhvr>
                                        <p:cTn id="52" dur="1000" fill="hold"/>
                                        <p:tgtEl>
                                          <p:spTgt spid="2">
                                            <p:graphicEl>
                                              <a:dgm id="{AB38BE30-8380-43FC-9FC2-622DF94B3819}"/>
                                            </p:graphicEl>
                                          </p:spTgt>
                                        </p:tgtEl>
                                        <p:attrNameLst>
                                          <p:attrName>ppt_x</p:attrName>
                                        </p:attrNameLst>
                                      </p:cBhvr>
                                      <p:tavLst>
                                        <p:tav tm="0">
                                          <p:val>
                                            <p:strVal val="#ppt_x"/>
                                          </p:val>
                                        </p:tav>
                                        <p:tav tm="100000">
                                          <p:val>
                                            <p:strVal val="#ppt_x"/>
                                          </p:val>
                                        </p:tav>
                                      </p:tavLst>
                                    </p:anim>
                                    <p:anim calcmode="lin" valueType="num">
                                      <p:cBhvr>
                                        <p:cTn id="53" dur="1000" fill="hold"/>
                                        <p:tgtEl>
                                          <p:spTgt spid="2">
                                            <p:graphicEl>
                                              <a:dgm id="{AB38BE30-8380-43FC-9FC2-622DF94B381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
                                            <p:graphicEl>
                                              <a:dgm id="{FF1B8364-1DAB-4284-A734-48A77ADD0180}"/>
                                            </p:graphicEl>
                                          </p:spTgt>
                                        </p:tgtEl>
                                        <p:attrNameLst>
                                          <p:attrName>style.visibility</p:attrName>
                                        </p:attrNameLst>
                                      </p:cBhvr>
                                      <p:to>
                                        <p:strVal val="visible"/>
                                      </p:to>
                                    </p:set>
                                    <p:animEffect transition="in" filter="fade">
                                      <p:cBhvr>
                                        <p:cTn id="58" dur="1000"/>
                                        <p:tgtEl>
                                          <p:spTgt spid="2">
                                            <p:graphicEl>
                                              <a:dgm id="{FF1B8364-1DAB-4284-A734-48A77ADD0180}"/>
                                            </p:graphicEl>
                                          </p:spTgt>
                                        </p:tgtEl>
                                      </p:cBhvr>
                                    </p:animEffect>
                                    <p:anim calcmode="lin" valueType="num">
                                      <p:cBhvr>
                                        <p:cTn id="59" dur="1000" fill="hold"/>
                                        <p:tgtEl>
                                          <p:spTgt spid="2">
                                            <p:graphicEl>
                                              <a:dgm id="{FF1B8364-1DAB-4284-A734-48A77ADD0180}"/>
                                            </p:graphicEl>
                                          </p:spTgt>
                                        </p:tgtEl>
                                        <p:attrNameLst>
                                          <p:attrName>ppt_x</p:attrName>
                                        </p:attrNameLst>
                                      </p:cBhvr>
                                      <p:tavLst>
                                        <p:tav tm="0">
                                          <p:val>
                                            <p:strVal val="#ppt_x"/>
                                          </p:val>
                                        </p:tav>
                                        <p:tav tm="100000">
                                          <p:val>
                                            <p:strVal val="#ppt_x"/>
                                          </p:val>
                                        </p:tav>
                                      </p:tavLst>
                                    </p:anim>
                                    <p:anim calcmode="lin" valueType="num">
                                      <p:cBhvr>
                                        <p:cTn id="60" dur="1000" fill="hold"/>
                                        <p:tgtEl>
                                          <p:spTgt spid="2">
                                            <p:graphicEl>
                                              <a:dgm id="{FF1B8364-1DAB-4284-A734-48A77ADD0180}"/>
                                            </p:graphic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
                                            <p:graphicEl>
                                              <a:dgm id="{9A899387-B456-412A-9C50-F65AE848CF77}"/>
                                            </p:graphicEl>
                                          </p:spTgt>
                                        </p:tgtEl>
                                        <p:attrNameLst>
                                          <p:attrName>style.visibility</p:attrName>
                                        </p:attrNameLst>
                                      </p:cBhvr>
                                      <p:to>
                                        <p:strVal val="visible"/>
                                      </p:to>
                                    </p:set>
                                    <p:animEffect transition="in" filter="fade">
                                      <p:cBhvr>
                                        <p:cTn id="63" dur="1000"/>
                                        <p:tgtEl>
                                          <p:spTgt spid="2">
                                            <p:graphicEl>
                                              <a:dgm id="{9A899387-B456-412A-9C50-F65AE848CF77}"/>
                                            </p:graphicEl>
                                          </p:spTgt>
                                        </p:tgtEl>
                                      </p:cBhvr>
                                    </p:animEffect>
                                    <p:anim calcmode="lin" valueType="num">
                                      <p:cBhvr>
                                        <p:cTn id="64" dur="1000" fill="hold"/>
                                        <p:tgtEl>
                                          <p:spTgt spid="2">
                                            <p:graphicEl>
                                              <a:dgm id="{9A899387-B456-412A-9C50-F65AE848CF77}"/>
                                            </p:graphicEl>
                                          </p:spTgt>
                                        </p:tgtEl>
                                        <p:attrNameLst>
                                          <p:attrName>ppt_x</p:attrName>
                                        </p:attrNameLst>
                                      </p:cBhvr>
                                      <p:tavLst>
                                        <p:tav tm="0">
                                          <p:val>
                                            <p:strVal val="#ppt_x"/>
                                          </p:val>
                                        </p:tav>
                                        <p:tav tm="100000">
                                          <p:val>
                                            <p:strVal val="#ppt_x"/>
                                          </p:val>
                                        </p:tav>
                                      </p:tavLst>
                                    </p:anim>
                                    <p:anim calcmode="lin" valueType="num">
                                      <p:cBhvr>
                                        <p:cTn id="65" dur="1000" fill="hold"/>
                                        <p:tgtEl>
                                          <p:spTgt spid="2">
                                            <p:graphicEl>
                                              <a:dgm id="{9A899387-B456-412A-9C50-F65AE848CF77}"/>
                                            </p:graphic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
                                            <p:graphicEl>
                                              <a:dgm id="{D0BD6B83-5DD2-46A5-98FE-2DD6D8A63A7D}"/>
                                            </p:graphicEl>
                                          </p:spTgt>
                                        </p:tgtEl>
                                        <p:attrNameLst>
                                          <p:attrName>style.visibility</p:attrName>
                                        </p:attrNameLst>
                                      </p:cBhvr>
                                      <p:to>
                                        <p:strVal val="visible"/>
                                      </p:to>
                                    </p:set>
                                    <p:animEffect transition="in" filter="fade">
                                      <p:cBhvr>
                                        <p:cTn id="68" dur="1000"/>
                                        <p:tgtEl>
                                          <p:spTgt spid="2">
                                            <p:graphicEl>
                                              <a:dgm id="{D0BD6B83-5DD2-46A5-98FE-2DD6D8A63A7D}"/>
                                            </p:graphicEl>
                                          </p:spTgt>
                                        </p:tgtEl>
                                      </p:cBhvr>
                                    </p:animEffect>
                                    <p:anim calcmode="lin" valueType="num">
                                      <p:cBhvr>
                                        <p:cTn id="69" dur="1000" fill="hold"/>
                                        <p:tgtEl>
                                          <p:spTgt spid="2">
                                            <p:graphicEl>
                                              <a:dgm id="{D0BD6B83-5DD2-46A5-98FE-2DD6D8A63A7D}"/>
                                            </p:graphicEl>
                                          </p:spTgt>
                                        </p:tgtEl>
                                        <p:attrNameLst>
                                          <p:attrName>ppt_x</p:attrName>
                                        </p:attrNameLst>
                                      </p:cBhvr>
                                      <p:tavLst>
                                        <p:tav tm="0">
                                          <p:val>
                                            <p:strVal val="#ppt_x"/>
                                          </p:val>
                                        </p:tav>
                                        <p:tav tm="100000">
                                          <p:val>
                                            <p:strVal val="#ppt_x"/>
                                          </p:val>
                                        </p:tav>
                                      </p:tavLst>
                                    </p:anim>
                                    <p:anim calcmode="lin" valueType="num">
                                      <p:cBhvr>
                                        <p:cTn id="70" dur="1000" fill="hold"/>
                                        <p:tgtEl>
                                          <p:spTgt spid="2">
                                            <p:graphicEl>
                                              <a:dgm id="{D0BD6B83-5DD2-46A5-98FE-2DD6D8A63A7D}"/>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
                                            <p:graphicEl>
                                              <a:dgm id="{41237431-63B6-498B-9AF1-ED709015D45C}"/>
                                            </p:graphicEl>
                                          </p:spTgt>
                                        </p:tgtEl>
                                        <p:attrNameLst>
                                          <p:attrName>style.visibility</p:attrName>
                                        </p:attrNameLst>
                                      </p:cBhvr>
                                      <p:to>
                                        <p:strVal val="visible"/>
                                      </p:to>
                                    </p:set>
                                    <p:animEffect transition="in" filter="fade">
                                      <p:cBhvr>
                                        <p:cTn id="75" dur="1000"/>
                                        <p:tgtEl>
                                          <p:spTgt spid="2">
                                            <p:graphicEl>
                                              <a:dgm id="{41237431-63B6-498B-9AF1-ED709015D45C}"/>
                                            </p:graphicEl>
                                          </p:spTgt>
                                        </p:tgtEl>
                                      </p:cBhvr>
                                    </p:animEffect>
                                    <p:anim calcmode="lin" valueType="num">
                                      <p:cBhvr>
                                        <p:cTn id="76" dur="1000" fill="hold"/>
                                        <p:tgtEl>
                                          <p:spTgt spid="2">
                                            <p:graphicEl>
                                              <a:dgm id="{41237431-63B6-498B-9AF1-ED709015D45C}"/>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41237431-63B6-498B-9AF1-ED709015D45C}"/>
                                            </p:graphic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
                                            <p:graphicEl>
                                              <a:dgm id="{8927B12A-B2FA-4879-87E1-F1F27B02127C}"/>
                                            </p:graphicEl>
                                          </p:spTgt>
                                        </p:tgtEl>
                                        <p:attrNameLst>
                                          <p:attrName>style.visibility</p:attrName>
                                        </p:attrNameLst>
                                      </p:cBhvr>
                                      <p:to>
                                        <p:strVal val="visible"/>
                                      </p:to>
                                    </p:set>
                                    <p:animEffect transition="in" filter="fade">
                                      <p:cBhvr>
                                        <p:cTn id="80" dur="1000"/>
                                        <p:tgtEl>
                                          <p:spTgt spid="2">
                                            <p:graphicEl>
                                              <a:dgm id="{8927B12A-B2FA-4879-87E1-F1F27B02127C}"/>
                                            </p:graphicEl>
                                          </p:spTgt>
                                        </p:tgtEl>
                                      </p:cBhvr>
                                    </p:animEffect>
                                    <p:anim calcmode="lin" valueType="num">
                                      <p:cBhvr>
                                        <p:cTn id="81" dur="1000" fill="hold"/>
                                        <p:tgtEl>
                                          <p:spTgt spid="2">
                                            <p:graphicEl>
                                              <a:dgm id="{8927B12A-B2FA-4879-87E1-F1F27B02127C}"/>
                                            </p:graphicEl>
                                          </p:spTgt>
                                        </p:tgtEl>
                                        <p:attrNameLst>
                                          <p:attrName>ppt_x</p:attrName>
                                        </p:attrNameLst>
                                      </p:cBhvr>
                                      <p:tavLst>
                                        <p:tav tm="0">
                                          <p:val>
                                            <p:strVal val="#ppt_x"/>
                                          </p:val>
                                        </p:tav>
                                        <p:tav tm="100000">
                                          <p:val>
                                            <p:strVal val="#ppt_x"/>
                                          </p:val>
                                        </p:tav>
                                      </p:tavLst>
                                    </p:anim>
                                    <p:anim calcmode="lin" valueType="num">
                                      <p:cBhvr>
                                        <p:cTn id="82" dur="1000" fill="hold"/>
                                        <p:tgtEl>
                                          <p:spTgt spid="2">
                                            <p:graphicEl>
                                              <a:dgm id="{8927B12A-B2FA-4879-87E1-F1F27B02127C}"/>
                                            </p:graphicEl>
                                          </p:spTgt>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
                                            <p:graphicEl>
                                              <a:dgm id="{FA8E25F1-E8F5-473F-97AF-17F2D5FE1F61}"/>
                                            </p:graphicEl>
                                          </p:spTgt>
                                        </p:tgtEl>
                                        <p:attrNameLst>
                                          <p:attrName>style.visibility</p:attrName>
                                        </p:attrNameLst>
                                      </p:cBhvr>
                                      <p:to>
                                        <p:strVal val="visible"/>
                                      </p:to>
                                    </p:set>
                                    <p:animEffect transition="in" filter="fade">
                                      <p:cBhvr>
                                        <p:cTn id="85" dur="1000"/>
                                        <p:tgtEl>
                                          <p:spTgt spid="2">
                                            <p:graphicEl>
                                              <a:dgm id="{FA8E25F1-E8F5-473F-97AF-17F2D5FE1F61}"/>
                                            </p:graphicEl>
                                          </p:spTgt>
                                        </p:tgtEl>
                                      </p:cBhvr>
                                    </p:animEffect>
                                    <p:anim calcmode="lin" valueType="num">
                                      <p:cBhvr>
                                        <p:cTn id="86" dur="1000" fill="hold"/>
                                        <p:tgtEl>
                                          <p:spTgt spid="2">
                                            <p:graphicEl>
                                              <a:dgm id="{FA8E25F1-E8F5-473F-97AF-17F2D5FE1F61}"/>
                                            </p:graphicEl>
                                          </p:spTgt>
                                        </p:tgtEl>
                                        <p:attrNameLst>
                                          <p:attrName>ppt_x</p:attrName>
                                        </p:attrNameLst>
                                      </p:cBhvr>
                                      <p:tavLst>
                                        <p:tav tm="0">
                                          <p:val>
                                            <p:strVal val="#ppt_x"/>
                                          </p:val>
                                        </p:tav>
                                        <p:tav tm="100000">
                                          <p:val>
                                            <p:strVal val="#ppt_x"/>
                                          </p:val>
                                        </p:tav>
                                      </p:tavLst>
                                    </p:anim>
                                    <p:anim calcmode="lin" valueType="num">
                                      <p:cBhvr>
                                        <p:cTn id="87" dur="1000" fill="hold"/>
                                        <p:tgtEl>
                                          <p:spTgt spid="2">
                                            <p:graphicEl>
                                              <a:dgm id="{FA8E25F1-E8F5-473F-97AF-17F2D5FE1F6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6">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38">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5E22F3-479D-4432-A753-6D8BB39CA428}"/>
              </a:ext>
            </a:extLst>
          </p:cNvPr>
          <p:cNvSpPr>
            <a:spLocks noGrp="1"/>
          </p:cNvSpPr>
          <p:nvPr>
            <p:ph type="title"/>
          </p:nvPr>
        </p:nvSpPr>
        <p:spPr>
          <a:xfrm>
            <a:off x="400199" y="386265"/>
            <a:ext cx="6427875" cy="1638377"/>
          </a:xfrm>
        </p:spPr>
        <p:txBody>
          <a:bodyPr anchor="ctr">
            <a:normAutofit/>
          </a:bodyPr>
          <a:lstStyle/>
          <a:p>
            <a:r>
              <a:rPr lang="en-US" b="1" dirty="0">
                <a:latin typeface="+mn-lt"/>
              </a:rPr>
              <a:t>Final Thoughts to Consider</a:t>
            </a:r>
          </a:p>
        </p:txBody>
      </p:sp>
      <p:sp>
        <p:nvSpPr>
          <p:cNvPr id="3" name="Content Placeholder 2">
            <a:extLst>
              <a:ext uri="{FF2B5EF4-FFF2-40B4-BE49-F238E27FC236}">
                <a16:creationId xmlns:a16="http://schemas.microsoft.com/office/drawing/2014/main" id="{B873A51B-DE04-4B76-8599-DD13113F165F}"/>
              </a:ext>
            </a:extLst>
          </p:cNvPr>
          <p:cNvSpPr>
            <a:spLocks noGrp="1"/>
          </p:cNvSpPr>
          <p:nvPr>
            <p:ph idx="1"/>
          </p:nvPr>
        </p:nvSpPr>
        <p:spPr>
          <a:xfrm>
            <a:off x="587988" y="2620641"/>
            <a:ext cx="5837750" cy="3023702"/>
          </a:xfrm>
        </p:spPr>
        <p:txBody>
          <a:bodyPr anchor="ctr">
            <a:normAutofit/>
          </a:bodyPr>
          <a:lstStyle/>
          <a:p>
            <a:pPr lvl="0">
              <a:spcAft>
                <a:spcPts val="1200"/>
              </a:spcAft>
            </a:pPr>
            <a:r>
              <a:rPr lang="en-US" sz="3600" dirty="0"/>
              <a:t>Data/Memo Sharing</a:t>
            </a:r>
          </a:p>
          <a:p>
            <a:pPr lvl="0">
              <a:spcAft>
                <a:spcPts val="1200"/>
              </a:spcAft>
            </a:pPr>
            <a:r>
              <a:rPr lang="en-US" sz="3600" dirty="0"/>
              <a:t>Data Systems</a:t>
            </a:r>
          </a:p>
        </p:txBody>
      </p:sp>
      <p:sp>
        <p:nvSpPr>
          <p:cNvPr id="48" name="Rectangle 4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2">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object, mirror&#10;&#10;Description automatically generated">
            <a:extLst>
              <a:ext uri="{FF2B5EF4-FFF2-40B4-BE49-F238E27FC236}">
                <a16:creationId xmlns:a16="http://schemas.microsoft.com/office/drawing/2014/main" id="{924423D5-BD3A-4728-9AF7-7EBA92D57283}"/>
              </a:ext>
            </a:extLst>
          </p:cNvPr>
          <p:cNvPicPr>
            <a:picLocks noChangeAspect="1"/>
          </p:cNvPicPr>
          <p:nvPr/>
        </p:nvPicPr>
        <p:blipFill rotWithShape="1">
          <a:blip r:embed="rId3">
            <a:extLst>
              <a:ext uri="{28A0092B-C50C-407E-A947-70E740481C1C}">
                <a14:useLocalDpi xmlns:a14="http://schemas.microsoft.com/office/drawing/2010/main" val="0"/>
              </a:ext>
            </a:extLst>
          </a:blip>
          <a:srcRect l="44525" r="8202"/>
          <a:stretch/>
        </p:blipFill>
        <p:spPr>
          <a:xfrm>
            <a:off x="7421373" y="627954"/>
            <a:ext cx="4235516" cy="5353373"/>
          </a:xfrm>
          <a:prstGeom prst="rect">
            <a:avLst/>
          </a:prstGeom>
        </p:spPr>
      </p:pic>
      <p:sp>
        <p:nvSpPr>
          <p:cNvPr id="45" name="Rectangle 4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8110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11734799" cy="1692275"/>
          </a:xfrm>
        </p:spPr>
        <p:txBody>
          <a:bodyPr>
            <a:noAutofit/>
          </a:bodyPr>
          <a:lstStyle/>
          <a:p>
            <a:r>
              <a:rPr lang="en-US" b="1" dirty="0">
                <a:solidFill>
                  <a:srgbClr val="0070C0"/>
                </a:solidFill>
                <a:latin typeface="+mn-lt"/>
              </a:rPr>
              <a:t>There is an overrepresentation of Hispanic children and Black or African American Non-Hispanic children </a:t>
            </a:r>
          </a:p>
        </p:txBody>
      </p:sp>
      <p:graphicFrame>
        <p:nvGraphicFramePr>
          <p:cNvPr id="6" name="Chart 5">
            <a:extLst>
              <a:ext uri="{FF2B5EF4-FFF2-40B4-BE49-F238E27FC236}">
                <a16:creationId xmlns:a16="http://schemas.microsoft.com/office/drawing/2014/main" id="{D57DA778-4DB7-4E50-8010-2F3A5BE0C112}"/>
              </a:ext>
            </a:extLst>
          </p:cNvPr>
          <p:cNvGraphicFramePr>
            <a:graphicFrameLocks/>
          </p:cNvGraphicFramePr>
          <p:nvPr>
            <p:extLst>
              <p:ext uri="{D42A27DB-BD31-4B8C-83A1-F6EECF244321}">
                <p14:modId xmlns:p14="http://schemas.microsoft.com/office/powerpoint/2010/main" val="659074619"/>
              </p:ext>
            </p:extLst>
          </p:nvPr>
        </p:nvGraphicFramePr>
        <p:xfrm>
          <a:off x="228600" y="1920875"/>
          <a:ext cx="11734800" cy="49371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2896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52400"/>
            <a:ext cx="11620500" cy="1347344"/>
          </a:xfrm>
        </p:spPr>
        <p:txBody>
          <a:bodyPr>
            <a:normAutofit fontScale="90000"/>
          </a:bodyPr>
          <a:lstStyle/>
          <a:p>
            <a:r>
              <a:rPr lang="en-US" sz="4900" b="1" dirty="0">
                <a:solidFill>
                  <a:srgbClr val="0070C0"/>
                </a:solidFill>
                <a:latin typeface="+mn-lt"/>
              </a:rPr>
              <a:t>The largest concentration of children in the cohort live in 22306 and 22309.</a:t>
            </a:r>
            <a:endParaRPr lang="en-US" sz="3200" b="1" dirty="0">
              <a:solidFill>
                <a:srgbClr val="00B050"/>
              </a:solidFill>
              <a:latin typeface="+mn-lt"/>
            </a:endParaRPr>
          </a:p>
        </p:txBody>
      </p:sp>
      <p:graphicFrame>
        <p:nvGraphicFramePr>
          <p:cNvPr id="4" name="Chart 3">
            <a:extLst>
              <a:ext uri="{FF2B5EF4-FFF2-40B4-BE49-F238E27FC236}">
                <a16:creationId xmlns:a16="http://schemas.microsoft.com/office/drawing/2014/main" id="{C672C51F-7CB3-4847-92A2-6AEA5BB83DEF}"/>
              </a:ext>
            </a:extLst>
          </p:cNvPr>
          <p:cNvGraphicFramePr>
            <a:graphicFrameLocks/>
          </p:cNvGraphicFramePr>
          <p:nvPr>
            <p:extLst>
              <p:ext uri="{D42A27DB-BD31-4B8C-83A1-F6EECF244321}">
                <p14:modId xmlns:p14="http://schemas.microsoft.com/office/powerpoint/2010/main" val="204300424"/>
              </p:ext>
            </p:extLst>
          </p:nvPr>
        </p:nvGraphicFramePr>
        <p:xfrm>
          <a:off x="281940" y="1652144"/>
          <a:ext cx="11620500" cy="5129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130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52400"/>
            <a:ext cx="11620500" cy="990600"/>
          </a:xfrm>
        </p:spPr>
        <p:txBody>
          <a:bodyPr>
            <a:normAutofit fontScale="90000"/>
          </a:bodyPr>
          <a:lstStyle/>
          <a:p>
            <a:r>
              <a:rPr lang="en-US" sz="4900" b="1" dirty="0">
                <a:solidFill>
                  <a:srgbClr val="0070C0"/>
                </a:solidFill>
                <a:latin typeface="+mn-lt"/>
              </a:rPr>
              <a:t>We see higher rates of teenage girls in the cohort</a:t>
            </a:r>
            <a:endParaRPr lang="en-US" sz="3200" b="1" dirty="0">
              <a:solidFill>
                <a:srgbClr val="00B050"/>
              </a:solidFill>
              <a:latin typeface="+mn-lt"/>
            </a:endParaRPr>
          </a:p>
        </p:txBody>
      </p:sp>
      <p:graphicFrame>
        <p:nvGraphicFramePr>
          <p:cNvPr id="5" name="Chart 4">
            <a:extLst>
              <a:ext uri="{FF2B5EF4-FFF2-40B4-BE49-F238E27FC236}">
                <a16:creationId xmlns:a16="http://schemas.microsoft.com/office/drawing/2014/main" id="{57346F98-8E15-4176-8060-BAAA55FA7960}"/>
              </a:ext>
            </a:extLst>
          </p:cNvPr>
          <p:cNvGraphicFramePr>
            <a:graphicFrameLocks/>
          </p:cNvGraphicFramePr>
          <p:nvPr>
            <p:extLst>
              <p:ext uri="{D42A27DB-BD31-4B8C-83A1-F6EECF244321}">
                <p14:modId xmlns:p14="http://schemas.microsoft.com/office/powerpoint/2010/main" val="2650636968"/>
              </p:ext>
            </p:extLst>
          </p:nvPr>
        </p:nvGraphicFramePr>
        <p:xfrm>
          <a:off x="285750" y="1143000"/>
          <a:ext cx="11620500" cy="5715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6131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5CB044D0-6CFC-4C55-A946-A1BBE9EE98C5}"/>
              </a:ext>
            </a:extLst>
          </p:cNvPr>
          <p:cNvSpPr/>
          <p:nvPr/>
        </p:nvSpPr>
        <p:spPr>
          <a:xfrm>
            <a:off x="831850" y="1295400"/>
            <a:ext cx="5264150" cy="2971800"/>
          </a:xfrm>
          <a:prstGeom prst="wedgeRoundRectCallout">
            <a:avLst>
              <a:gd name="adj1" fmla="val 34239"/>
              <a:gd name="adj2" fmla="val 77885"/>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354931"/>
            <a:ext cx="5229514" cy="2852737"/>
          </a:xfrm>
        </p:spPr>
        <p:txBody>
          <a:bodyPr vert="horz" lIns="91440" tIns="45720" rIns="91440" bIns="45720" rtlCol="0" anchor="ctr">
            <a:normAutofit/>
          </a:bodyPr>
          <a:lstStyle/>
          <a:p>
            <a:pPr algn="ctr"/>
            <a:r>
              <a:rPr lang="en-US" sz="4400" b="1" dirty="0">
                <a:solidFill>
                  <a:srgbClr val="0070C0"/>
                </a:solidFill>
                <a:latin typeface="+mn-lt"/>
                <a:ea typeface="Cambria" panose="02040503050406030204" pitchFamily="18" charset="0"/>
              </a:rPr>
              <a:t>The Importance of Referral Source</a:t>
            </a:r>
          </a:p>
        </p:txBody>
      </p:sp>
      <p:pic>
        <p:nvPicPr>
          <p:cNvPr id="3" name="Picture 2">
            <a:extLst>
              <a:ext uri="{FF2B5EF4-FFF2-40B4-BE49-F238E27FC236}">
                <a16:creationId xmlns:a16="http://schemas.microsoft.com/office/drawing/2014/main" id="{0E863821-52AE-4CB4-A517-03141F537A87}"/>
              </a:ext>
            </a:extLst>
          </p:cNvPr>
          <p:cNvPicPr>
            <a:picLocks noChangeAspect="1"/>
          </p:cNvPicPr>
          <p:nvPr/>
        </p:nvPicPr>
        <p:blipFill rotWithShape="1">
          <a:blip r:embed="rId3">
            <a:clrChange>
              <a:clrFrom>
                <a:srgbClr val="FFFFFF"/>
              </a:clrFrom>
              <a:clrTo>
                <a:srgbClr val="FFFFFF">
                  <a:alpha val="0"/>
                </a:srgbClr>
              </a:clrTo>
            </a:clrChange>
            <a:duotone>
              <a:schemeClr val="accent5">
                <a:shade val="45000"/>
                <a:satMod val="135000"/>
              </a:schemeClr>
              <a:prstClr val="white"/>
            </a:duotone>
          </a:blip>
          <a:srcRect b="7778"/>
          <a:stretch/>
        </p:blipFill>
        <p:spPr>
          <a:xfrm>
            <a:off x="7010400" y="778741"/>
            <a:ext cx="3584154" cy="4876800"/>
          </a:xfrm>
          <a:prstGeom prst="rect">
            <a:avLst/>
          </a:prstGeom>
        </p:spPr>
      </p:pic>
    </p:spTree>
    <p:extLst>
      <p:ext uri="{BB962C8B-B14F-4D97-AF65-F5344CB8AC3E}">
        <p14:creationId xmlns:p14="http://schemas.microsoft.com/office/powerpoint/2010/main" val="343783024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B7BA08178F294CAF6F16A1857D0D30" ma:contentTypeVersion="13" ma:contentTypeDescription="Create a new document." ma:contentTypeScope="" ma:versionID="441949e5e6c96572528bd12095b28e27">
  <xsd:schema xmlns:xsd="http://www.w3.org/2001/XMLSchema" xmlns:xs="http://www.w3.org/2001/XMLSchema" xmlns:p="http://schemas.microsoft.com/office/2006/metadata/properties" xmlns:ns1="http://schemas.microsoft.com/sharepoint/v3" xmlns:ns3="6ed12acf-12a8-453a-b926-15fdb802deec" xmlns:ns4="98ffd5a2-2c80-4cb4-8a3a-b093b22fca0b" targetNamespace="http://schemas.microsoft.com/office/2006/metadata/properties" ma:root="true" ma:fieldsID="040bba9e0568d51222ee0bc122a43bcd" ns1:_="" ns3:_="" ns4:_="">
    <xsd:import namespace="http://schemas.microsoft.com/sharepoint/v3"/>
    <xsd:import namespace="6ed12acf-12a8-453a-b926-15fdb802deec"/>
    <xsd:import namespace="98ffd5a2-2c80-4cb4-8a3a-b093b22fca0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d12acf-12a8-453a-b926-15fdb802de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ffd5a2-2c80-4cb4-8a3a-b093b22fca0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EC9E20-29D5-424D-8133-1463F9EB9C72}">
  <ds:schemaRefs>
    <ds:schemaRef ds:uri="6ed12acf-12a8-453a-b926-15fdb802deec"/>
    <ds:schemaRef ds:uri="http://purl.org/dc/terms/"/>
    <ds:schemaRef ds:uri="http://schemas.microsoft.com/office/infopath/2007/PartnerControls"/>
    <ds:schemaRef ds:uri="http://schemas.microsoft.com/office/2006/documentManagement/types"/>
    <ds:schemaRef ds:uri="98ffd5a2-2c80-4cb4-8a3a-b093b22fca0b"/>
    <ds:schemaRef ds:uri="http://purl.org/dc/elements/1.1/"/>
    <ds:schemaRef ds:uri="http://schemas.microsoft.com/office/2006/metadata/properties"/>
    <ds:schemaRef ds:uri="http://schemas.openxmlformats.org/package/2006/metadata/core-properties"/>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6DD0F6FE-3BE5-4177-B607-D0F56A686A46}">
  <ds:schemaRefs>
    <ds:schemaRef ds:uri="http://schemas.microsoft.com/sharepoint/v3/contenttype/forms"/>
  </ds:schemaRefs>
</ds:datastoreItem>
</file>

<file path=customXml/itemProps3.xml><?xml version="1.0" encoding="utf-8"?>
<ds:datastoreItem xmlns:ds="http://schemas.openxmlformats.org/officeDocument/2006/customXml" ds:itemID="{949314E6-9C8C-470A-844F-1ABCD08F9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d12acf-12a8-453a-b926-15fdb802deec"/>
    <ds:schemaRef ds:uri="98ffd5a2-2c80-4cb4-8a3a-b093b22fca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8087</Words>
  <Application>Microsoft Office PowerPoint</Application>
  <PresentationFormat>Widescreen</PresentationFormat>
  <Paragraphs>720</Paragraphs>
  <Slides>56</Slides>
  <Notes>56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56</vt:i4>
      </vt:variant>
    </vt:vector>
  </HeadingPairs>
  <TitlesOfParts>
    <vt:vector size="68" baseType="lpstr">
      <vt:lpstr>Arial</vt:lpstr>
      <vt:lpstr>Calibri</vt:lpstr>
      <vt:lpstr>Calibri Light</vt:lpstr>
      <vt:lpstr>Cambria</vt:lpstr>
      <vt:lpstr>Century Gothic</vt:lpstr>
      <vt:lpstr>Wingdings</vt:lpstr>
      <vt:lpstr>1_Office Theme</vt:lpstr>
      <vt:lpstr>2_Office Theme</vt:lpstr>
      <vt:lpstr>8_Office Theme</vt:lpstr>
      <vt:lpstr>Office Theme</vt:lpstr>
      <vt:lpstr>11_Office Theme</vt:lpstr>
      <vt:lpstr>5_Office Theme</vt:lpstr>
      <vt:lpstr>Data Analytics Fellowship Academy (DAFA)</vt:lpstr>
      <vt:lpstr>DAFA Class of 2020!</vt:lpstr>
      <vt:lpstr>The Fellows’ program starts with a charge from leadership</vt:lpstr>
      <vt:lpstr>CSA Cohort (n=1368)</vt:lpstr>
      <vt:lpstr>Preliminary Data Analysis Findings: What did the Quantitative Data tell us?</vt:lpstr>
      <vt:lpstr>There is an overrepresentation of Hispanic children and Black or African American Non-Hispanic children </vt:lpstr>
      <vt:lpstr>The largest concentration of children in the cohort live in 22306 and 22309.</vt:lpstr>
      <vt:lpstr>We see higher rates of teenage girls in the cohort</vt:lpstr>
      <vt:lpstr>The Importance of Referral Source</vt:lpstr>
      <vt:lpstr>Most referrals are received from DFS</vt:lpstr>
      <vt:lpstr>Demographic Findings by Referral Source:</vt:lpstr>
      <vt:lpstr>CANS Scores by Domain Assessing Needs and Outcomes</vt:lpstr>
      <vt:lpstr>CANS Scoring: Actionable/Non-Actionable</vt:lpstr>
      <vt:lpstr>Challenges in Measuring Need</vt:lpstr>
      <vt:lpstr>There are multiple ways to analyze CANS scores</vt:lpstr>
      <vt:lpstr>PowerPoint Presentation</vt:lpstr>
      <vt:lpstr>Depression and Anxiety were the most frequently assessed initial Child Needs</vt:lpstr>
      <vt:lpstr>PowerPoint Presentation</vt:lpstr>
      <vt:lpstr>PowerPoint Presentation</vt:lpstr>
      <vt:lpstr>Child needs decreased after receiving services,  We still worry about depression, anxiety, and Impulse/Hyper.</vt:lpstr>
      <vt:lpstr>After receiving services, the median number of actionable items dropped for CN</vt:lpstr>
      <vt:lpstr>PowerPoint Presentation</vt:lpstr>
      <vt:lpstr>Suicide Risk is the most frequent actionable item for Child Risk Behaviors</vt:lpstr>
      <vt:lpstr>Typically, Females are more likely to harm themselves; Males more likely to harm others</vt:lpstr>
      <vt:lpstr>White children are more likely to present with all these risk behaviors except for Intentional Misbehavior</vt:lpstr>
      <vt:lpstr>Risk behaviors decreased in all items.  We’re glad to see the level of reduction in Suicide Risk. </vt:lpstr>
      <vt:lpstr>After receiving services, the “average” number of actionable items was reduced for Risk Behaviors. </vt:lpstr>
      <vt:lpstr>PowerPoint Presentation</vt:lpstr>
      <vt:lpstr>Family Stress is the most frequent caregiver need, occurring initially in 69% of children</vt:lpstr>
      <vt:lpstr>White caregivers are more less likely to present with these Caregiver Needs</vt:lpstr>
      <vt:lpstr>Rates for actionable CG decreased in all items.  We still worry about Family Stress.</vt:lpstr>
      <vt:lpstr>White families had fewer median TAIs for CG compared to Black or African American and Hispanic families. </vt:lpstr>
      <vt:lpstr>After receiving services, the “average” number of actionable items was reduced for CG</vt:lpstr>
      <vt:lpstr>CANS SCORES BY REFERRAL SOURCE</vt:lpstr>
      <vt:lpstr>First CANS Findings by Referral Source: CSB</vt:lpstr>
      <vt:lpstr>Summarized CANS Median TAIs for DFS Change in the “Average” number of Actionable Items</vt:lpstr>
      <vt:lpstr>PowerPoint Presentation</vt:lpstr>
      <vt:lpstr>Summarized CANS Median TAIs for DFS Change in the “Average” number of Actionable Items</vt:lpstr>
      <vt:lpstr>First CANS Findings by Referral Source: Schools</vt:lpstr>
      <vt:lpstr>Summarized CANS Median TAIs for the Schools Change in the “Average” number of Actionable Items</vt:lpstr>
      <vt:lpstr>CSA Services and Cost</vt:lpstr>
      <vt:lpstr>PowerPoint Presentation</vt:lpstr>
      <vt:lpstr>High Utilizers</vt:lpstr>
      <vt:lpstr>Key Findings on High Utilizers:</vt:lpstr>
      <vt:lpstr>Services and CANS Scores</vt:lpstr>
      <vt:lpstr>Child Behavioral Needs Outcomes by Services Improvement Rates (Actionable to Non-Actionable)</vt:lpstr>
      <vt:lpstr>Child Risk Behavior Outcomes by Services Improvement Rates (Actionable to Non-Actionable)</vt:lpstr>
      <vt:lpstr>Caregiver Needs Outcomes by Services Improvement Rates (Actionable to Non-Actionable)</vt:lpstr>
      <vt:lpstr>Children with Subsequent CPS/Foster Care Involvement</vt:lpstr>
      <vt:lpstr>A small percentage of our cohort has subsequent involvement with CPS or Foster Care.</vt:lpstr>
      <vt:lpstr>CPS/Foster Care involved children have few actionable CN/RB but many actionable CG items</vt:lpstr>
      <vt:lpstr>Actionable rates of Knowledge and Safety are higher for children with subsequent CPS/FC involvement</vt:lpstr>
      <vt:lpstr>The most widely used service is Family Support Services</vt:lpstr>
      <vt:lpstr>Topics for Further Analysis</vt:lpstr>
      <vt:lpstr>PowerPoint Presentation</vt:lpstr>
      <vt:lpstr>Final Thoughts to Consider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Analytics Fellowship Academy (DAFA)</dc:title>
  <dc:creator>Leiva, Eduardo</dc:creator>
  <cp:lastModifiedBy>Leiva, Eduardo</cp:lastModifiedBy>
  <cp:revision>1</cp:revision>
  <cp:lastPrinted>2020-06-01T11:38:01Z</cp:lastPrinted>
  <dcterms:created xsi:type="dcterms:W3CDTF">2020-05-29T13:39:40Z</dcterms:created>
  <dcterms:modified xsi:type="dcterms:W3CDTF">2020-06-24T14:44:50Z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0x010100FCB7BA08178F294CAF6F16A1857D0D30</vt:lpwstr>
  </property>
</Properties>
</file>